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7" r:id="rId5"/>
    <p:sldId id="269" r:id="rId6"/>
    <p:sldId id="263" r:id="rId7"/>
    <p:sldId id="260" r:id="rId8"/>
    <p:sldId id="270" r:id="rId9"/>
    <p:sldId id="261" r:id="rId10"/>
    <p:sldId id="266" r:id="rId11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6" autoAdjust="0"/>
  </p:normalViewPr>
  <p:slideViewPr>
    <p:cSldViewPr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8" y="1412776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Руководитель: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к.т.н.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доц. Федоров А. Р.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Исполнитель</a:t>
            </a: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ст. гр.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ПИН-44 Артамонова Анастасия Юрьевна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7" y="2132856"/>
            <a:ext cx="8136905" cy="936104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просмотр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с возможностью просмотра расписания других групп и преподавателей, поискам окна и добавлением предстоящих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посредством создания МП ПР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3140968"/>
            <a:ext cx="7776891" cy="3168352"/>
          </a:xfrm>
          <a:custGeom>
            <a:avLst/>
            <a:gdLst>
              <a:gd name="T0" fmla="*/ 7589838 w 7589838"/>
              <a:gd name="T1" fmla="*/ 1189833 h 2379663"/>
              <a:gd name="T2" fmla="*/ 3794919 w 7589838"/>
              <a:gd name="T3" fmla="*/ 2379663 h 2379663"/>
              <a:gd name="T4" fmla="*/ 0 w 7589838"/>
              <a:gd name="T5" fmla="*/ 1189833 h 2379663"/>
              <a:gd name="T6" fmla="*/ 3794919 w 7589838"/>
              <a:gd name="T7" fmla="*/ 0 h 23796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589838"/>
              <a:gd name="T13" fmla="*/ 0 h 2379663"/>
              <a:gd name="T14" fmla="*/ 7589838 w 7589838"/>
              <a:gd name="T15" fmla="*/ 2379663 h 23796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9838" h="2379663">
                <a:moveTo>
                  <a:pt x="0" y="0"/>
                </a:moveTo>
                <a:lnTo>
                  <a:pt x="21086" y="0"/>
                </a:lnTo>
                <a:lnTo>
                  <a:pt x="21086" y="6609"/>
                </a:lnTo>
                <a:lnTo>
                  <a:pt x="0" y="660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Задачи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исследование предметной области;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сравнительный анализ существующих  программных решений;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выбор языка и среды программирования;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алгоритма ПМ ДБД;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схемы данных ПМ ДБД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экранных форм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пользовательского интерфейса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E8ED2-40A1-4556-B682-1A03E0097C70}"/>
              </a:ext>
            </a:extLst>
          </p:cNvPr>
          <p:cNvSpPr/>
          <p:nvPr/>
        </p:nvSpPr>
        <p:spPr>
          <a:xfrm>
            <a:off x="539552" y="260648"/>
            <a:ext cx="7806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просмотра расписания МИЭТ </a:t>
            </a:r>
          </a:p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375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988" y="396000"/>
            <a:ext cx="2651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64222" y="2459504"/>
            <a:ext cx="84155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исследована предметная область;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 сравнительный анализ существующих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программных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решений;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выбран язык и среда программирования;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разработана схема данных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МП ПР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 алгоритм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МП ПР;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азработаны экранные формы пользовательского интерфейса;</a:t>
            </a:r>
            <a:endParaRPr lang="ru-RU" alt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44617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561354" y="1130239"/>
            <a:ext cx="6021289" cy="334566"/>
          </a:xfrm>
          <a:custGeom>
            <a:avLst/>
            <a:gdLst>
              <a:gd name="T0" fmla="*/ 8621713 w 8621713"/>
              <a:gd name="T1" fmla="*/ 223044 h 446088"/>
              <a:gd name="T2" fmla="*/ 4310857 w 8621713"/>
              <a:gd name="T3" fmla="*/ 446088 h 446088"/>
              <a:gd name="T4" fmla="*/ 0 w 8621713"/>
              <a:gd name="T5" fmla="*/ 223044 h 446088"/>
              <a:gd name="T6" fmla="*/ 4310857 w 8621713"/>
              <a:gd name="T7" fmla="*/ 0 h 4460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621713"/>
              <a:gd name="T13" fmla="*/ 0 h 446088"/>
              <a:gd name="T14" fmla="*/ 8621713 w 8621713"/>
              <a:gd name="T15" fmla="*/ 446088 h 446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1713" h="446088">
                <a:moveTo>
                  <a:pt x="0" y="0"/>
                </a:moveTo>
                <a:lnTo>
                  <a:pt x="23951" y="0"/>
                </a:lnTo>
                <a:lnTo>
                  <a:pt x="23951" y="1238"/>
                </a:lnTo>
                <a:lnTo>
                  <a:pt x="0" y="123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endParaRPr lang="ru-RU" sz="16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332656"/>
            <a:ext cx="45970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16318"/>
              </p:ext>
            </p:extLst>
          </p:nvPr>
        </p:nvGraphicFramePr>
        <p:xfrm>
          <a:off x="741004" y="1052736"/>
          <a:ext cx="7661992" cy="260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4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разработки 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МП ПР(недостатки)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После разработки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МП 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 (преимущества)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15">
                <a:tc>
                  <a:txBody>
                    <a:bodyPr/>
                    <a:lstStyle/>
                    <a:p>
                      <a:pPr marL="266700" indent="-266700" algn="l">
                        <a:buFont typeface="+mj-lt"/>
                        <a:buAutoNum type="arabicPeriod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 оперативного доступа к своему расписанию и других групп.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Оперативный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доступ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к своему расписанию и других групп.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30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2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возможности просмотра своего расписания без доступа в интернет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Просмотр своего расписания без доступа в интернет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3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 возможности доступа к расписанию преподавателей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Доступа к расписанию преподавателей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2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3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7260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55674" y="244012"/>
            <a:ext cx="58326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Обзор аналогичных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 решений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186218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miet.ru/schedule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"Orioks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://play.google.com/store/apps/details?id=ru.eva.miet.orioks.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https://play.google.com/store/apps/details?id=com.sked.core.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"Кампус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https://play.google.com/store/apps/details?id=ru.dewish.campus.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СтудЖурнал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https://play.google.com/store/apps/details?id=com.romansytnyk.studentstudio.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46" indent="-171446">
              <a:buFont typeface="+mj-lt"/>
              <a:buAutoNum type="arabicPeriod"/>
            </a:pPr>
            <a:endParaRPr lang="en-US" dirty="0" smtClean="0"/>
          </a:p>
          <a:p>
            <a:pPr marL="171446" indent="-171446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5409900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14878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88446"/>
              </p:ext>
            </p:extLst>
          </p:nvPr>
        </p:nvGraphicFramePr>
        <p:xfrm>
          <a:off x="305522" y="728387"/>
          <a:ext cx="8532950" cy="4390268"/>
        </p:xfrm>
        <a:graphic>
          <a:graphicData uri="http://schemas.openxmlformats.org/drawingml/2006/table">
            <a:tbl>
              <a:tblPr firstRow="1" firstCol="1" bandRow="1"/>
              <a:tblGrid>
                <a:gridCol w="2124236">
                  <a:extLst>
                    <a:ext uri="{9D8B030D-6E8A-4147-A177-3AD203B41FA5}">
                      <a16:colId xmlns:a16="http://schemas.microsoft.com/office/drawing/2014/main" val="3657386722"/>
                    </a:ext>
                  </a:extLst>
                </a:gridCol>
                <a:gridCol w="1368154">
                  <a:extLst>
                    <a:ext uri="{9D8B030D-6E8A-4147-A177-3AD203B41FA5}">
                      <a16:colId xmlns:a16="http://schemas.microsoft.com/office/drawing/2014/main" val="13563031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839234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4764478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9267648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899883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18789271"/>
                    </a:ext>
                  </a:extLst>
                </a:gridCol>
              </a:tblGrid>
              <a:tr h="9200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Программный продукт   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Параметры</a:t>
                      </a:r>
                    </a:p>
                  </a:txBody>
                  <a:tcPr marL="34356" marR="343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Расписание на сайте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miet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Orioks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 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Sked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«Кампус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Студ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Журнал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МП ПР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23552"/>
                  </a:ext>
                </a:extLst>
              </a:tr>
              <a:tr h="790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Версия ОС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Любая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308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Возможность работы с расписанием МИЭТ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61930"/>
                  </a:ext>
                </a:extLst>
              </a:tr>
              <a:tr h="2977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Загрузка расписания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34622"/>
                  </a:ext>
                </a:extLst>
              </a:tr>
              <a:tr h="2977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92550"/>
                  </a:ext>
                </a:extLst>
              </a:tr>
              <a:tr h="4332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своего расписания без доступа в интернет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6893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</a:t>
                      </a:r>
                      <a:r>
                        <a:rPr lang="ru-RU" sz="12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расписания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преподавателя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51723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Поиск окна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34356" marR="343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57754" y="396000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</a:t>
            </a: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85010" y="5328382"/>
            <a:ext cx="37454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https://ru.wikipedia.org/wiki/C%2B%2B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https://ru.wikipedia.org/wiki/C_Sharp.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https://ru.wikipedia.org/wiki/Python.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https://ru.wikipedia.org/wiki/Java.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https://ru.wikipedia.org/wiki/Kotlin.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7543" y="4584867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 выбран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8817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42952" y="5209209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99904"/>
              </p:ext>
            </p:extLst>
          </p:nvPr>
        </p:nvGraphicFramePr>
        <p:xfrm>
          <a:off x="1603056" y="1049653"/>
          <a:ext cx="5937885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2064910">
                  <a:extLst>
                    <a:ext uri="{9D8B030D-6E8A-4147-A177-3AD203B41FA5}">
                      <a16:colId xmlns:a16="http://schemas.microsoft.com/office/drawing/2014/main" val="3859470747"/>
                    </a:ext>
                  </a:extLst>
                </a:gridCol>
                <a:gridCol w="722972">
                  <a:extLst>
                    <a:ext uri="{9D8B030D-6E8A-4147-A177-3AD203B41FA5}">
                      <a16:colId xmlns:a16="http://schemas.microsoft.com/office/drawing/2014/main" val="2905899397"/>
                    </a:ext>
                  </a:extLst>
                </a:gridCol>
                <a:gridCol w="808587">
                  <a:extLst>
                    <a:ext uri="{9D8B030D-6E8A-4147-A177-3AD203B41FA5}">
                      <a16:colId xmlns:a16="http://schemas.microsoft.com/office/drawing/2014/main" val="1092759810"/>
                    </a:ext>
                  </a:extLst>
                </a:gridCol>
                <a:gridCol w="809222">
                  <a:extLst>
                    <a:ext uri="{9D8B030D-6E8A-4147-A177-3AD203B41FA5}">
                      <a16:colId xmlns:a16="http://schemas.microsoft.com/office/drawing/2014/main" val="2434585042"/>
                    </a:ext>
                  </a:extLst>
                </a:gridCol>
                <a:gridCol w="722972">
                  <a:extLst>
                    <a:ext uri="{9D8B030D-6E8A-4147-A177-3AD203B41FA5}">
                      <a16:colId xmlns:a16="http://schemas.microsoft.com/office/drawing/2014/main" val="4072723491"/>
                    </a:ext>
                  </a:extLst>
                </a:gridCol>
                <a:gridCol w="809222">
                  <a:extLst>
                    <a:ext uri="{9D8B030D-6E8A-4147-A177-3AD203B41FA5}">
                      <a16:colId xmlns:a16="http://schemas.microsoft.com/office/drawing/2014/main" val="13306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Язык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С++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С#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Python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Java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Kotlin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транслятора под платформу Android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1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3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5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декларативного фреймворка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6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возможности контроля потоком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4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61501" y="396000"/>
            <a:ext cx="3420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</a:t>
            </a: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27782"/>
            <a:ext cx="37454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«IDEs for Kotlin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development» 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«Meet Android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Studio» 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https://developer.android.com/studio/intro.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3503807"/>
            <a:ext cx="8387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 выбрана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2804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09858" y="4334131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39001"/>
              </p:ext>
            </p:extLst>
          </p:nvPr>
        </p:nvGraphicFramePr>
        <p:xfrm>
          <a:off x="1295589" y="1262410"/>
          <a:ext cx="6552821" cy="2080260"/>
        </p:xfrm>
        <a:graphic>
          <a:graphicData uri="http://schemas.openxmlformats.org/drawingml/2006/table">
            <a:tbl>
              <a:tblPr firstRow="1" firstCol="1" bandRow="1"/>
              <a:tblGrid>
                <a:gridCol w="3944876">
                  <a:extLst>
                    <a:ext uri="{9D8B030D-6E8A-4147-A177-3AD203B41FA5}">
                      <a16:colId xmlns:a16="http://schemas.microsoft.com/office/drawing/2014/main" val="2276568844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162412864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364393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Среда разработки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IntelliJ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IDEA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 Studio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эмулятора для запуска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7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Сборка приложений, основанная на Gradle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5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работы с UI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9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тестирования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5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598913" y="396000"/>
            <a:ext cx="2017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0984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26887"/>
            <a:ext cx="6994996" cy="51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2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1022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635896" y="188640"/>
            <a:ext cx="2402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55" y="528816"/>
            <a:ext cx="6553490" cy="56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2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7952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7391" y="332656"/>
            <a:ext cx="6509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пользовательского интерфейса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2" y="958416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37" y="958416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62" y="958416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52940" y="396000"/>
            <a:ext cx="3438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и публикация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 Разработка мобильного приложения для просмотра расписания МИЭТ.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докладов, 24-25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ноября 2022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4793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750</Words>
  <Application>Microsoft Office PowerPoint</Application>
  <PresentationFormat>Экран (4:3)</PresentationFormat>
  <Paragraphs>230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113</cp:revision>
  <cp:lastPrinted>2018-06-14T07:28:59Z</cp:lastPrinted>
  <dcterms:created xsi:type="dcterms:W3CDTF">2018-03-06T17:46:11Z</dcterms:created>
  <dcterms:modified xsi:type="dcterms:W3CDTF">2023-03-24T09:34:01Z</dcterms:modified>
</cp:coreProperties>
</file>