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5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2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55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5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58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BC43273-B415-4D11-B01A-47C74B30C10C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688F2D4-5316-492E-9358-73F5541F75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Разработка программного модуля движения человека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>
              <a:solidFill>
                <a:schemeClr val="tx1"/>
              </a:solidFill>
              <a:latin typeface="Times New Roman" pitchFamily="16" charset="0"/>
              <a:cs typeface="Times New Roman" pitchFamily="16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ст</a:t>
            </a:r>
            <a:r>
              <a:rPr lang="ru-RU" dirty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. гр. </a:t>
            </a:r>
            <a:r>
              <a:rPr lang="ru-RU" dirty="0" smtClean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ПИН-12М Артамонова </a:t>
            </a:r>
            <a:r>
              <a:rPr lang="ru-RU" dirty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А. </a:t>
            </a:r>
            <a:r>
              <a:rPr lang="ru-RU" dirty="0" smtClean="0">
                <a:solidFill>
                  <a:schemeClr val="bg1"/>
                </a:solidFill>
                <a:latin typeface="Times New Roman" pitchFamily="16" charset="0"/>
                <a:cs typeface="Times New Roman" pitchFamily="16" charset="0"/>
              </a:rPr>
              <a:t>Ю. и Киселев В. В.</a:t>
            </a:r>
            <a:endParaRPr lang="ru-RU" dirty="0">
              <a:solidFill>
                <a:schemeClr val="bg1"/>
              </a:solidFill>
              <a:latin typeface="Times New Roman" pitchFamily="16" charset="0"/>
              <a:cs typeface="Times New Roman" pitchFamily="16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3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1550" y="609600"/>
            <a:ext cx="8528901" cy="1356360"/>
          </a:xfrm>
        </p:spPr>
        <p:txBody>
          <a:bodyPr/>
          <a:lstStyle/>
          <a:p>
            <a:r>
              <a:rPr lang="ru-RU" dirty="0" smtClean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  <a:endParaRPr lang="ru-RU" dirty="0">
              <a:solidFill>
                <a:srgbClr val="4F81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9565" y="2669553"/>
            <a:ext cx="9872871" cy="151889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 smtClean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</a:t>
            </a:r>
            <a:r>
              <a:rPr lang="en-US" dirty="0" smtClean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непрерывных движений человека из заранее созданных отдельных блоков 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rgbClr val="4F8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программного обеспечени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моделирование движений человека для использования в таких сферах деятельности как: создание танца, построение тренировок для реабилитации после травм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1" y="1227992"/>
            <a:ext cx="5839599" cy="44919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61" y="2565551"/>
            <a:ext cx="4936423" cy="36936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8282" y="843272"/>
            <a:ext cx="7215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аналогичных решений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6552" y="526015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Anybody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4498" y="219621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OpenSim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838528" y="3035431"/>
            <a:ext cx="8747773" cy="1329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86093" y="843272"/>
            <a:ext cx="8521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</a:t>
            </a:r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суставов колена и бедра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8043" y="5999849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анимации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76637" y="1612713"/>
            <a:ext cx="8563081" cy="2751897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58811" y="1830619"/>
                <a:ext cx="7912101" cy="2316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 baseline="-25000">
                                  <a:latin typeface="Cambria Math" panose="02040503050406030204" pitchFamily="18" charset="0"/>
                                </a:rPr>
                                <m:t>бедра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бедра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колена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едра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бедра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sv-SE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бедра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 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бедра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бедра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бедра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бедра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∗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бедра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колена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к0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к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11" y="1830619"/>
                <a:ext cx="7912101" cy="23160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12" y="3035431"/>
            <a:ext cx="3333750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1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0214" y="609600"/>
            <a:ext cx="7991573" cy="135636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инструментов для разработки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1855" y="3712982"/>
            <a:ext cx="2344918" cy="92147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Blender API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928" y="2211568"/>
            <a:ext cx="5751823" cy="3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284" y="609600"/>
            <a:ext cx="5691433" cy="135636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5795" y="1685290"/>
            <a:ext cx="876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перспективе планируется создание библиотек базовых движений и модуля контроля непрерывности движений, составленных из отдельных блоков.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44" y="2495498"/>
            <a:ext cx="6688710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177</TotalTime>
  <Words>108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Cambria Math</vt:lpstr>
      <vt:lpstr>Corbel</vt:lpstr>
      <vt:lpstr>Times New Roman</vt:lpstr>
      <vt:lpstr>Базис</vt:lpstr>
      <vt:lpstr>Разработка программного модуля движения человека</vt:lpstr>
      <vt:lpstr>Исследование предметной области</vt:lpstr>
      <vt:lpstr>Презентация PowerPoint</vt:lpstr>
      <vt:lpstr>Презентация PowerPoint</vt:lpstr>
      <vt:lpstr>Выбор языка программирования и инструментов для разработки</vt:lpstr>
      <vt:lpstr>Перспективы развития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движения человека</dc:title>
  <dc:creator>nastena</dc:creator>
  <cp:lastModifiedBy>nastena</cp:lastModifiedBy>
  <cp:revision>14</cp:revision>
  <dcterms:created xsi:type="dcterms:W3CDTF">2023-11-20T11:21:35Z</dcterms:created>
  <dcterms:modified xsi:type="dcterms:W3CDTF">2023-11-22T10:47:05Z</dcterms:modified>
</cp:coreProperties>
</file>