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58" y="2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84B74609-8CE5-4397-A98A-C18F0B61DCA2}"/>
  </pc:docChgLst>
  <pc:docChgLst>
    <pc:chgData name="Андрей Бычков" userId="89539d82897ac83a" providerId="LiveId" clId="{131CBD91-775B-5249-99D5-AC890C17B8C7}"/>
  </pc:docChgLst>
  <pc:docChgLst>
    <pc:chgData name="Андрей Бычков" userId="89539d82897ac83a" providerId="LiveId" clId="{C44BF9BF-54A0-46C5-9560-97A22988B87C}"/>
  </pc:docChgLst>
  <pc:docChgLst>
    <pc:chgData name="Андрей Бычков" userId="89539d82897ac83a" providerId="LiveId" clId="{6DD1BFE4-EA75-4CFF-9BEB-6FA8CBF5E9A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 Федоров Алексей Роальдович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Соискатель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магистрант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-12М Артамонова Анастасия Юрьевна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методики и алгоритма составления тренировок для реабилитации после травм на основе математической модели движения </a:t>
            </a:r>
            <a:endParaRPr lang="ru-RU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 в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методики реабилитации часто не учитывают индивидуальные физиологические особенности пациентов, оставляя важные нюансы восстановления без должного внимания. 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сложившейся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к индивидуальным особенностям в существующих методиках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реабилитации;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к физиологии пациентов в существующих программных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подходах;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игнорирование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требований пациентов в процессе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реализация математической модели движений человека в контексте реабилитации после травм для создания эффективного алгоритма индивидуализированных тренировок.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разработанной методики и алгоритмов;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создания тренировок для реабилитации.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тренировок для реабилитации.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движений человека.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разработанной методики и алгоритмов.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достоверности полученных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методик и средств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движений человека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26758"/>
              </p:ext>
            </p:extLst>
          </p:nvPr>
        </p:nvGraphicFramePr>
        <p:xfrm>
          <a:off x="296159" y="1383697"/>
          <a:ext cx="9313682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12">
                  <a:extLst>
                    <a:ext uri="{9D8B030D-6E8A-4147-A177-3AD203B41FA5}">
                      <a16:colId xmlns:a16="http://schemas.microsoft.com/office/drawing/2014/main" val="1059580978"/>
                    </a:ext>
                  </a:extLst>
                </a:gridCol>
                <a:gridCol w="1972403">
                  <a:extLst>
                    <a:ext uri="{9D8B030D-6E8A-4147-A177-3AD203B41FA5}">
                      <a16:colId xmlns:a16="http://schemas.microsoft.com/office/drawing/2014/main" val="3027263799"/>
                    </a:ext>
                  </a:extLst>
                </a:gridCol>
                <a:gridCol w="3582186">
                  <a:extLst>
                    <a:ext uri="{9D8B030D-6E8A-4147-A177-3AD203B41FA5}">
                      <a16:colId xmlns:a16="http://schemas.microsoft.com/office/drawing/2014/main" val="2325403936"/>
                    </a:ext>
                  </a:extLst>
                </a:gridCol>
                <a:gridCol w="3299381">
                  <a:extLst>
                    <a:ext uri="{9D8B030D-6E8A-4147-A177-3AD203B41FA5}">
                      <a16:colId xmlns:a16="http://schemas.microsoft.com/office/drawing/2014/main" val="171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методы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средства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8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Биомеханическое моделирование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AnyBody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Modeling System (ABMS) 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for Interactive Musculoskeletal Modeling (SIMM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Simulation for Musculoskeletal Systems (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OpenSim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LabVIEW</a:t>
                      </a:r>
                      <a:endParaRPr lang="ru-RU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точных данных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76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Кинематическое моделирование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учитывает динамику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33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 моделирование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 сложность, требует точных данных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99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MoCap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Vicon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Nexus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Высокие затраты, сложность обработки данных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6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Машинное обучение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большого объема данных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3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315</Words>
  <Application>Microsoft Office PowerPoint</Application>
  <PresentationFormat>Лист A4 (210x297 мм)</PresentationFormat>
  <Paragraphs>63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Тема Office</vt:lpstr>
      <vt:lpstr>Исследование и разработка методики и алгоритма составления тренировок для реабилитации после травм на основе математической модели движения 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Анализ существующих методик и средств моделирования движений человека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nastena</cp:lastModifiedBy>
  <cp:revision>34</cp:revision>
  <dcterms:created xsi:type="dcterms:W3CDTF">2017-05-30T12:19:37Z</dcterms:created>
  <dcterms:modified xsi:type="dcterms:W3CDTF">2023-12-18T16:23:13Z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