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-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29.05.2024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ПИН-12М Артамонова Анастасия Юрьевна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методики и алгоритма составления тренировок для реабилитации после травм на основе математической модели движения 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 в области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 исследований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методики реабилитации часто не учитывают индивидуальные физиологические особенности пациентов, оставляя важные нюансы восстановления без должного внимания. 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внимание к индивидуальным особенностям в существующих методиках реабилитации;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адаптация к физиологии пациентов в существующих программных подходах;</a:t>
            </a:r>
          </a:p>
          <a:p>
            <a:pPr algn="just">
              <a:lnSpc>
                <a:spcPct val="110000"/>
              </a:lnSpc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игнорирование уникальных требований пациентов в процессе восстановления.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реализация математической модели движений человека в контексте реабилитации после травм для создания эффективного алгоритма индивидуализированных тренировок.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создания тренировок для реабилитации;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алгоритмов;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задачи методики создания тренировок для реабилитации.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создания тренировок для реабилитации.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алгоритмов.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достоверности полученных результатов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методик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26758"/>
              </p:ext>
            </p:extLst>
          </p:nvPr>
        </p:nvGraphicFramePr>
        <p:xfrm>
          <a:off x="296159" y="1383697"/>
          <a:ext cx="9313682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712">
                  <a:extLst>
                    <a:ext uri="{9D8B030D-6E8A-4147-A177-3AD203B41FA5}">
                      <a16:colId xmlns:a16="http://schemas.microsoft.com/office/drawing/2014/main" val="1059580978"/>
                    </a:ext>
                  </a:extLst>
                </a:gridCol>
                <a:gridCol w="1972403">
                  <a:extLst>
                    <a:ext uri="{9D8B030D-6E8A-4147-A177-3AD203B41FA5}">
                      <a16:colId xmlns:a16="http://schemas.microsoft.com/office/drawing/2014/main" val="3027263799"/>
                    </a:ext>
                  </a:extLst>
                </a:gridCol>
                <a:gridCol w="3582186">
                  <a:extLst>
                    <a:ext uri="{9D8B030D-6E8A-4147-A177-3AD203B41FA5}">
                      <a16:colId xmlns:a16="http://schemas.microsoft.com/office/drawing/2014/main" val="2325403936"/>
                    </a:ext>
                  </a:extLst>
                </a:gridCol>
                <a:gridCol w="3299381">
                  <a:extLst>
                    <a:ext uri="{9D8B030D-6E8A-4147-A177-3AD203B41FA5}">
                      <a16:colId xmlns:a16="http://schemas.microsoft.com/office/drawing/2014/main" val="171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методы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Существующие средства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80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Биомеханическое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AnyBody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Modeling System (ABMS)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for Interactive Musculoskeletal Modeling (SIMM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Simulation for Musculoskeletal Systems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OpenSim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LabVIEW</a:t>
                      </a:r>
                      <a:endParaRPr lang="ru-RU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точных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76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Кинематическое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учитывает динамику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33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Динамическое моделирование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MATLAB/Simulink</a:t>
                      </a:r>
                      <a:endParaRPr lang="ru-RU" sz="16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ru-RU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 сложность, требует точных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99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MoCap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Vicon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Nexus 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Высокие затраты, сложность обработки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6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Машинное обучение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90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MATLAB/Simulink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Blender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 большого объема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3330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6ADC5A-2B0E-9CC6-B36E-DD18EF39D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4" r="14814"/>
          <a:stretch/>
        </p:blipFill>
        <p:spPr>
          <a:xfrm>
            <a:off x="6580808" y="1230844"/>
            <a:ext cx="3227239" cy="4592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462EA-56B8-53E2-7978-81BE620841DD}"/>
                  </a:ext>
                </a:extLst>
              </p:cNvPr>
              <p:cNvSpPr txBox="1"/>
              <p:nvPr/>
            </p:nvSpPr>
            <p:spPr>
              <a:xfrm>
                <a:off x="159391" y="1066010"/>
                <a:ext cx="6518246" cy="616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С</a:t>
                </a:r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истема у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равнений движения и вращения таза по оси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X</a:t>
                </a:r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1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ru-RU" sz="1400" i="1" baseline="-250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  <m:sup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  <m: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ru-RU" sz="1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начальное положение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скорость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ускорение таза,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начальный угол вращения,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ru-RU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таза</m:t>
                        </m:r>
                      </m:sub>
                    </m:sSub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- угловая скорость вращения.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Аналогичные уравнения для осей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Y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Z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добавляются в систему. 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Координаты правого и левого тазобедренных суставов по оси X различается, а по осям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вычисляется одинаково:</a:t>
                </a:r>
              </a:p>
              <a:p>
                <a:pPr marL="457200" indent="450215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пбедра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лбедра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лчтаза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бедра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ru-RU" sz="1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бедра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b="0" i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пчтаза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  <m:r>
                                    <a:rPr lang="ru-RU" sz="14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таза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ru-RU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п(л)</m:t>
                        </m:r>
                        <m:r>
                          <a:rPr lang="ru-RU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чтаза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расстояние от сустава таза до правого(левого) тазобедренного сустава.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Скорость и ускорение тазобедренных суставов совпадает со скоростью и ускорением таза по всем осям:</a:t>
                </a:r>
              </a:p>
              <a:p>
                <a:pPr marL="457200" indent="450215" algn="just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бедра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  <m:e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бедра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1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таза</m:t>
                              </m:r>
                            </m:sub>
                          </m:sSub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ru-RU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Уравнение вращения тазобедренных суставов не зависит от уравнения вращения таза, поэтому описывается так для всех осей:</a:t>
                </a:r>
              </a:p>
              <a:p>
                <a:pPr marL="457200" indent="450215" algn="just"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бедра</m:t>
                          </m:r>
                        </m:sub>
                      </m:sSub>
                      <m:d>
                        <m:d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бедра</m:t>
                          </m:r>
                          <m: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ru-RU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бедра</m:t>
                          </m:r>
                        </m:sub>
                      </m:sSub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9462EA-56B8-53E2-7978-81BE6208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1" y="1066010"/>
                <a:ext cx="6518246" cy="6165534"/>
              </a:xfrm>
              <a:prstGeom prst="rect">
                <a:avLst/>
              </a:prstGeom>
              <a:blipFill>
                <a:blip r:embed="rId3"/>
                <a:stretch>
                  <a:fillRect l="-281" t="-198" r="-2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463</Words>
  <Application>Microsoft Office PowerPoint</Application>
  <PresentationFormat>Лист A4 (210x297 мм)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методики и алгоритма составления тренировок для реабилитации после травм на основе математической модели движения </vt:lpstr>
      <vt:lpstr>Проблемная ситуация в области объекта исследований</vt:lpstr>
      <vt:lpstr>Цели и задачи диссертации</vt:lpstr>
      <vt:lpstr>На защиту выносятся:</vt:lpstr>
      <vt:lpstr>Анализ существующих методик и средств моделирования движений человека</vt:lpstr>
      <vt:lpstr>Формализация задачи математического моделирования движений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nastena</cp:lastModifiedBy>
  <cp:revision>36</cp:revision>
  <dcterms:created xsi:type="dcterms:W3CDTF">2017-05-30T12:19:37Z</dcterms:created>
  <dcterms:modified xsi:type="dcterms:W3CDTF">2024-05-29T18:37:58Z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