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математической модели и алгоритма движения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 в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 моделей при сингулярности в процессе движения.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внимание к индивидуальным особенностям в существующих методиках реабилитации;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адаптация к физиологии пациентов в существующих программных подходах;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игнорирование уникальных требований пациентов в процессе восстановления.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высокой плавности и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движения человека.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154188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 учитывает ограничения суставов.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Чувствителен к данным.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 при сингулярностях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Игнорирует динамические ограничения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 всегда находит оптимальное решение, особенно при наличии избыточных степеней свободы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154188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3333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 учитывает ограничения суставов.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Чувствителен к данным.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 при сингулярностях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Игнорирует динамические ограничения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 всегда находит оптимальное решение, особенно при наличии избыточных степеней свободы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56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12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C28C11-6C80-72E3-EA74-7C6C3E5C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7"/>
          <a:stretch/>
        </p:blipFill>
        <p:spPr bwMode="auto">
          <a:xfrm>
            <a:off x="6705287" y="1267154"/>
            <a:ext cx="2856765" cy="178785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математического моделирования движений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Определить ошибку между текущим положением конца манипулятора и целевой точкой.</a:t>
                </a:r>
                <a:endParaRPr lang="ru-RU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севдообратная матрица Якоби: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транспонированная матрица Якоби,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единичная матрица, λ – коэффициент сглаживания, обычно выбирается малым (0,01 или 0,001).</a:t>
                </a:r>
                <a:endParaRPr lang="ru-RU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айти изменения в углах суставов и обновить их.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blipFill>
                <a:blip r:embed="rId3"/>
                <a:stretch>
                  <a:fillRect l="-195" t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4CE1A2-6EFF-5759-305C-9D5F6D41163C}"/>
                  </a:ext>
                </a:extLst>
              </p:cNvPr>
              <p:cNvSpPr txBox="1"/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Уравнения прямой кинематики в трехмерном пространстве имеют вид: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(1)</a:t>
                </a:r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Определить текущее положение конечного сустава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и </a:t>
                </a: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озицию, к которой стремится конечный сустав –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Составить матрицу Якоби, которая описывает, как изменение углов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влияет на изменение положения конца манипулятора: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4CE1A2-6EFF-5759-305C-9D5F6D41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blipFill>
                <a:blip r:embed="rId4"/>
                <a:stretch>
                  <a:fillRect l="-287" t="-388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9697DB-1053-ADE7-05FE-FC5886A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21" y="1070746"/>
            <a:ext cx="3730167" cy="54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422</Words>
  <Application>Microsoft Office PowerPoint</Application>
  <PresentationFormat>Лист A4 (210x297 мм)</PresentationFormat>
  <Paragraphs>76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математической модели и алгоритма движения человека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задачи математического моделирования движений</vt:lpstr>
      <vt:lpstr>Разработка алгоритма моделирования движений человека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45</cp:revision>
  <dcterms:created xsi:type="dcterms:W3CDTF">2017-05-30T12:19:37Z</dcterms:created>
  <dcterms:modified xsi:type="dcterms:W3CDTF">2025-02-04T14:47:47Z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