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20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84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2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62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0088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2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4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5464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667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8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68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F01C48B-BC9E-4643-A599-7C3F61201EE3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E412F6D-4A04-433A-A0CE-6526FB8564F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84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BEFAE-C44D-9821-EDD1-FAABC74E78A4}"/>
              </a:ext>
            </a:extLst>
          </p:cNvPr>
          <p:cNvSpPr txBox="1"/>
          <p:nvPr/>
        </p:nvSpPr>
        <p:spPr>
          <a:xfrm>
            <a:off x="3748242" y="3013501"/>
            <a:ext cx="46955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OnTheKneeStudio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14C0A-4149-FEB6-95C8-937D0CE4EBBE}"/>
              </a:ext>
            </a:extLst>
          </p:cNvPr>
          <p:cNvSpPr txBox="1"/>
          <p:nvPr/>
        </p:nvSpPr>
        <p:spPr>
          <a:xfrm>
            <a:off x="9184895" y="5948039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Кампания по разработке игр</a:t>
            </a:r>
          </a:p>
        </p:txBody>
      </p:sp>
    </p:spTree>
    <p:extLst>
      <p:ext uri="{BB962C8B-B14F-4D97-AF65-F5344CB8AC3E}">
        <p14:creationId xmlns:p14="http://schemas.microsoft.com/office/powerpoint/2010/main" val="368399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040AE-2AE2-E5D3-F35F-F456337F9AEC}"/>
              </a:ext>
            </a:extLst>
          </p:cNvPr>
          <p:cNvSpPr txBox="1"/>
          <p:nvPr/>
        </p:nvSpPr>
        <p:spPr>
          <a:xfrm>
            <a:off x="443883" y="372863"/>
            <a:ext cx="4156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Структура</a:t>
            </a:r>
            <a:r>
              <a:rPr lang="ru-RU" sz="2800" dirty="0"/>
              <a:t> </a:t>
            </a:r>
            <a:r>
              <a:rPr lang="ru-RU" sz="3600" dirty="0"/>
              <a:t>кампании</a:t>
            </a:r>
            <a:endParaRPr lang="ru-RU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88212-4AFE-24FD-A57C-3F27A6D22EF8}"/>
              </a:ext>
            </a:extLst>
          </p:cNvPr>
          <p:cNvSpPr txBox="1"/>
          <p:nvPr/>
        </p:nvSpPr>
        <p:spPr>
          <a:xfrm>
            <a:off x="443883" y="1157039"/>
            <a:ext cx="3334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Структурная модель: Проектная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44C5C7-D638-0123-9DA5-823C0DD59244}"/>
              </a:ext>
            </a:extLst>
          </p:cNvPr>
          <p:cNvSpPr txBox="1"/>
          <p:nvPr/>
        </p:nvSpPr>
        <p:spPr>
          <a:xfrm>
            <a:off x="532660" y="2033549"/>
            <a:ext cx="1042785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Преимущества: 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Подбор сотрудников под конкретный проект увеличит его качество.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и поддержка осуществляется одной командой, которая не отвлекается на другие задачи.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Члены команды часто гораздо более мотивированы когда могут увидеть результаты своей работы. </a:t>
            </a:r>
          </a:p>
          <a:p>
            <a:r>
              <a:rPr lang="ru-RU" dirty="0"/>
              <a:t>Запуск проекта отлично подходит в качестве достижимой цели. </a:t>
            </a:r>
          </a:p>
        </p:txBody>
      </p:sp>
    </p:spTree>
    <p:extLst>
      <p:ext uri="{BB962C8B-B14F-4D97-AF65-F5344CB8AC3E}">
        <p14:creationId xmlns:p14="http://schemas.microsoft.com/office/powerpoint/2010/main" val="1251156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A43D61-98EF-3046-2B15-129028C1F859}"/>
              </a:ext>
            </a:extLst>
          </p:cNvPr>
          <p:cNvSpPr txBox="1"/>
          <p:nvPr/>
        </p:nvSpPr>
        <p:spPr>
          <a:xfrm>
            <a:off x="443883" y="372863"/>
            <a:ext cx="4934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Деятельность компании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2CAB07-9E14-5E84-D548-C858A135A80D}"/>
              </a:ext>
            </a:extLst>
          </p:cNvPr>
          <p:cNvSpPr txBox="1"/>
          <p:nvPr/>
        </p:nvSpPr>
        <p:spPr>
          <a:xfrm>
            <a:off x="443883" y="1674891"/>
            <a:ext cx="9354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Разработка и поддержка казуальных мобильных игр.</a:t>
            </a:r>
          </a:p>
          <a:p>
            <a:r>
              <a:rPr lang="ru-RU" dirty="0"/>
              <a:t>Опытная команда разработчиков в короткие сроки разрабатывает продукты один за другим </a:t>
            </a:r>
          </a:p>
          <a:p>
            <a:r>
              <a:rPr lang="ru-RU" dirty="0"/>
              <a:t>Если проект оказывается успешен, его начинает поддерживать менее опытная команда.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63DDE36-B4EF-9200-11B0-FDD8A195E398}"/>
              </a:ext>
            </a:extLst>
          </p:cNvPr>
          <p:cNvSpPr/>
          <p:nvPr/>
        </p:nvSpPr>
        <p:spPr>
          <a:xfrm>
            <a:off x="5663952" y="40528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CD5CB52-A92E-9C3B-82B7-FF4714CA2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7575" y="2598221"/>
            <a:ext cx="8796849" cy="364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E1DC7-18B4-5FE4-2734-44C59E229A81}"/>
              </a:ext>
            </a:extLst>
          </p:cNvPr>
          <p:cNvSpPr txBox="1"/>
          <p:nvPr/>
        </p:nvSpPr>
        <p:spPr>
          <a:xfrm>
            <a:off x="1784410" y="5335480"/>
            <a:ext cx="1784413" cy="4793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656771-1483-303D-F69A-120F76015991}"/>
              </a:ext>
            </a:extLst>
          </p:cNvPr>
          <p:cNvSpPr/>
          <p:nvPr/>
        </p:nvSpPr>
        <p:spPr>
          <a:xfrm>
            <a:off x="4669654" y="2521258"/>
            <a:ext cx="2698812" cy="372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EB96F2F-DB15-90B3-45B0-02BBFFC1064D}"/>
              </a:ext>
            </a:extLst>
          </p:cNvPr>
          <p:cNvSpPr/>
          <p:nvPr/>
        </p:nvSpPr>
        <p:spPr>
          <a:xfrm>
            <a:off x="1438183" y="5646198"/>
            <a:ext cx="2299316" cy="6777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7DE59-EDCF-6A49-4C79-EA1A3A5A6745}"/>
              </a:ext>
            </a:extLst>
          </p:cNvPr>
          <p:cNvSpPr txBox="1"/>
          <p:nvPr/>
        </p:nvSpPr>
        <p:spPr>
          <a:xfrm>
            <a:off x="3641785" y="5924342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 разработчиков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B583D1-392F-8953-E51B-0C8C29AAF6B9}"/>
              </a:ext>
            </a:extLst>
          </p:cNvPr>
          <p:cNvSpPr txBox="1"/>
          <p:nvPr/>
        </p:nvSpPr>
        <p:spPr>
          <a:xfrm>
            <a:off x="7368466" y="5877657"/>
            <a:ext cx="2698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Команды поддержки</a:t>
            </a:r>
          </a:p>
        </p:txBody>
      </p:sp>
    </p:spTree>
    <p:extLst>
      <p:ext uri="{BB962C8B-B14F-4D97-AF65-F5344CB8AC3E}">
        <p14:creationId xmlns:p14="http://schemas.microsoft.com/office/powerpoint/2010/main" val="28307196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47</TotalTime>
  <Words>94</Words>
  <Application>Microsoft Office PowerPoint</Application>
  <PresentationFormat>Широкоэкранный</PresentationFormat>
  <Paragraphs>16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Ретро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</dc:creator>
  <cp:lastModifiedBy>Анастасия Артамонова</cp:lastModifiedBy>
  <cp:revision>2</cp:revision>
  <dcterms:created xsi:type="dcterms:W3CDTF">2025-02-14T15:06:58Z</dcterms:created>
  <dcterms:modified xsi:type="dcterms:W3CDTF">2025-02-19T18:00:06Z</dcterms:modified>
</cp:coreProperties>
</file>