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365-89AD-4BBE-A253-6DAB3C4211FA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DC7D-461F-4517-9251-A9E63CBF6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61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365-89AD-4BBE-A253-6DAB3C4211FA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DC7D-461F-4517-9251-A9E63CBF6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8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365-89AD-4BBE-A253-6DAB3C4211FA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DC7D-461F-4517-9251-A9E63CBF6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679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365-89AD-4BBE-A253-6DAB3C4211FA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DC7D-461F-4517-9251-A9E63CBF6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378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365-89AD-4BBE-A253-6DAB3C4211FA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DC7D-461F-4517-9251-A9E63CBF6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161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365-89AD-4BBE-A253-6DAB3C4211FA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DC7D-461F-4517-9251-A9E63CBF6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06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365-89AD-4BBE-A253-6DAB3C4211FA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DC7D-461F-4517-9251-A9E63CBF6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0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365-89AD-4BBE-A253-6DAB3C4211FA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DC7D-461F-4517-9251-A9E63CBF6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30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365-89AD-4BBE-A253-6DAB3C4211FA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DC7D-461F-4517-9251-A9E63CBF6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65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365-89AD-4BBE-A253-6DAB3C4211FA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DC7D-461F-4517-9251-A9E63CBF6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36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365-89AD-4BBE-A253-6DAB3C4211FA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DC7D-461F-4517-9251-A9E63CBF6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94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365-89AD-4BBE-A253-6DAB3C4211FA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DC7D-461F-4517-9251-A9E63CBF6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3365-89AD-4BBE-A253-6DAB3C4211FA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CDC7D-461F-4517-9251-A9E63CBF6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14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0713365-89AD-4BBE-A253-6DAB3C4211FA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32CDC7D-461F-4517-9251-A9E63CBF6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59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713365-89AD-4BBE-A253-6DAB3C4211FA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32CDC7D-461F-4517-9251-A9E63CBF62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865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C5E3D-1598-3FA9-A9E5-A3628A8EB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КОМПАНИЯ «</a:t>
            </a:r>
            <a:r>
              <a:rPr lang="ru-RU" dirty="0" err="1"/>
              <a:t>ЭкоБанк</a:t>
            </a:r>
            <a:r>
              <a:rPr lang="ru-RU" dirty="0"/>
              <a:t>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F856F3-A208-F58E-B552-852C7A418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Вид деятельности: финансовые услуги</a:t>
            </a:r>
          </a:p>
        </p:txBody>
      </p:sp>
    </p:spTree>
    <p:extLst>
      <p:ext uri="{BB962C8B-B14F-4D97-AF65-F5344CB8AC3E}">
        <p14:creationId xmlns:p14="http://schemas.microsoft.com/office/powerpoint/2010/main" val="3286463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58306-4670-A7B4-8482-072FAD5A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47426-D5DA-4F2D-0349-E06C0325A438}"/>
              </a:ext>
            </a:extLst>
          </p:cNvPr>
          <p:cNvSpPr txBox="1"/>
          <p:nvPr/>
        </p:nvSpPr>
        <p:spPr>
          <a:xfrm>
            <a:off x="541538" y="3027285"/>
            <a:ext cx="5619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0" i="0" dirty="0" err="1">
                <a:solidFill>
                  <a:srgbClr val="F8FAFF"/>
                </a:solidFill>
                <a:effectLst/>
                <a:latin typeface="+mj-lt"/>
              </a:rPr>
              <a:t>ЭкоБанк</a:t>
            </a:r>
            <a:r>
              <a:rPr lang="ru-RU" b="0" i="0" dirty="0">
                <a:solidFill>
                  <a:srgbClr val="F8FAFF"/>
                </a:solidFill>
                <a:effectLst/>
                <a:latin typeface="+mj-lt"/>
              </a:rPr>
              <a:t> — это инновационный банк, который сочетает традиционные банковские услуги с поддержкой экологических проектов. Например, банк предлагает "зеленые" кредиты для экологически чистых технологий</a:t>
            </a:r>
            <a:r>
              <a:rPr lang="en-US" b="0" i="0" dirty="0">
                <a:solidFill>
                  <a:srgbClr val="F8FAFF"/>
                </a:solidFill>
                <a:effectLst/>
                <a:latin typeface="+mj-lt"/>
              </a:rPr>
              <a:t>.</a:t>
            </a:r>
            <a:endParaRPr lang="ru-RU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1A8066-4557-761B-911E-C66F48A9A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18" y="2157274"/>
            <a:ext cx="4094853" cy="40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75511-955C-DD5A-091C-0DB786C1F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571C3-D951-8786-BC20-F26384E3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Дивизиональная структура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C5474-45E1-EA14-88DD-C465FBE393C6}"/>
              </a:ext>
            </a:extLst>
          </p:cNvPr>
          <p:cNvSpPr txBox="1"/>
          <p:nvPr/>
        </p:nvSpPr>
        <p:spPr>
          <a:xfrm>
            <a:off x="1270985" y="3107184"/>
            <a:ext cx="96500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ru-RU" b="0" i="0" dirty="0" err="1">
                <a:solidFill>
                  <a:srgbClr val="F8FAFF"/>
                </a:solidFill>
                <a:effectLst/>
                <a:latin typeface="+mj-lt"/>
              </a:rPr>
              <a:t>ЭкоБанк</a:t>
            </a:r>
            <a:r>
              <a:rPr lang="ru-RU" b="0" i="0" dirty="0">
                <a:solidFill>
                  <a:srgbClr val="F8FAFF"/>
                </a:solidFill>
                <a:effectLst/>
                <a:latin typeface="+mj-lt"/>
              </a:rPr>
              <a:t> планирует работать в нескольких регионах России, где экологические проблемы могут отличаться. Дивизиональная структура позволит адаптировать услуги под потребности каждого региона.</a:t>
            </a:r>
          </a:p>
          <a:p>
            <a:pPr marL="342900" indent="-342900" algn="just">
              <a:buAutoNum type="arabicPeriod"/>
            </a:pPr>
            <a:endParaRPr lang="ru-RU" b="0" i="0" dirty="0">
              <a:solidFill>
                <a:srgbClr val="F8FAFF"/>
              </a:solidFill>
              <a:effectLst/>
              <a:latin typeface="+mj-lt"/>
            </a:endParaRPr>
          </a:p>
          <a:p>
            <a:pPr marL="342900" indent="-342900" algn="just">
              <a:buAutoNum type="arabicPeriod"/>
            </a:pPr>
            <a:r>
              <a:rPr lang="ru-RU" dirty="0">
                <a:latin typeface="+mj-lt"/>
              </a:rPr>
              <a:t>Каждый дивизион будет отвечать за конкретное направление, что обеспечит высокую специализацию и эффективность.</a:t>
            </a:r>
          </a:p>
          <a:p>
            <a:pPr marL="342900" indent="-342900" algn="just">
              <a:buAutoNum type="arabicPeriod"/>
            </a:pPr>
            <a:endParaRPr lang="ru-RU" dirty="0">
              <a:latin typeface="+mj-lt"/>
            </a:endParaRPr>
          </a:p>
          <a:p>
            <a:pPr marL="342900" indent="-342900" algn="just">
              <a:buAutoNum type="arabicPeriod"/>
            </a:pPr>
            <a:r>
              <a:rPr lang="ru-RU" dirty="0">
                <a:latin typeface="+mj-lt"/>
              </a:rPr>
              <a:t>Дивизионы могут быстро реагировать на изменения в законодательстве, экологических стандартах или предпочтениях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1396384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18</TotalTime>
  <Words>95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Цитаты</vt:lpstr>
      <vt:lpstr>КОМПАНИЯ «ЭкоБанк»</vt:lpstr>
      <vt:lpstr>ИДЕЯ</vt:lpstr>
      <vt:lpstr>Дивизиональная структура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Анастасия Артамонова</dc:creator>
  <cp:lastModifiedBy>Анастасия Артамонова</cp:lastModifiedBy>
  <cp:revision>2</cp:revision>
  <dcterms:created xsi:type="dcterms:W3CDTF">2025-02-13T18:25:34Z</dcterms:created>
  <dcterms:modified xsi:type="dcterms:W3CDTF">2025-02-13T18:44:10Z</dcterms:modified>
</cp:coreProperties>
</file>