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9c8c6d78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9c8c6d78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https://spravochnick.ru/menedzhment/upravlencheskaya_reshetka_bleyka-moutona/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9c8c6d78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39c8c6d78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9c8c6d78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9c8c6d78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9c8c6d78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9c8c6d78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9c8c6d78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9c8c6d78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9c8c6d78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9c8c6d78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9c8c6d78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9c8c6d78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147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9c8c6d78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9c8c6d78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Управленческая решетка Блейка-Моутона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Артамонова А. и Киселев Владислав ПИН-22М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325" y="76200"/>
            <a:ext cx="6701337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9625" y="745650"/>
            <a:ext cx="5776525" cy="43023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/>
          <p:nvPr/>
        </p:nvSpPr>
        <p:spPr>
          <a:xfrm>
            <a:off x="4108100" y="3887200"/>
            <a:ext cx="1986000" cy="725100"/>
          </a:xfrm>
          <a:prstGeom prst="rect">
            <a:avLst/>
          </a:prstGeom>
          <a:solidFill>
            <a:srgbClr val="92D050">
              <a:alpha val="50196"/>
            </a:srgbClr>
          </a:solidFill>
          <a:ln w="1143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214225" y="182950"/>
            <a:ext cx="4027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1.1 Примитивное руководство</a:t>
            </a: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EA7838-3BF3-C5C1-9DE4-4D1787DC152E}"/>
              </a:ext>
            </a:extLst>
          </p:cNvPr>
          <p:cNvSpPr txBox="1"/>
          <p:nvPr/>
        </p:nvSpPr>
        <p:spPr>
          <a:xfrm>
            <a:off x="297712" y="829339"/>
            <a:ext cx="2615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прикладывает минимальные усилия для выполнения задач, избегая ответственности и конфликтов.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9625" y="745650"/>
            <a:ext cx="5776525" cy="43023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/>
          <p:nvPr/>
        </p:nvSpPr>
        <p:spPr>
          <a:xfrm>
            <a:off x="4111256" y="914400"/>
            <a:ext cx="1977655" cy="800986"/>
          </a:xfrm>
          <a:prstGeom prst="rect">
            <a:avLst/>
          </a:prstGeom>
          <a:solidFill>
            <a:srgbClr val="92D050">
              <a:alpha val="50196"/>
            </a:srgbClr>
          </a:solidFill>
          <a:ln w="1143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214225" y="182950"/>
            <a:ext cx="3759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1.9 Социальное руководство</a:t>
            </a:r>
            <a:endParaRPr sz="2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F1016-D029-ADA7-073D-A1773B6F66CE}"/>
              </a:ext>
            </a:extLst>
          </p:cNvPr>
          <p:cNvSpPr txBox="1"/>
          <p:nvPr/>
        </p:nvSpPr>
        <p:spPr>
          <a:xfrm>
            <a:off x="297712" y="829339"/>
            <a:ext cx="26156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фокусируется на создании комфортной и дружелюбной атмосферы в коллективе, уделяя мало внимания эффективности выполнения задач.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9625" y="745650"/>
            <a:ext cx="5776525" cy="430230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/>
          <p:nvPr/>
        </p:nvSpPr>
        <p:spPr>
          <a:xfrm>
            <a:off x="6685425" y="3834808"/>
            <a:ext cx="1926947" cy="815163"/>
          </a:xfrm>
          <a:prstGeom prst="rect">
            <a:avLst/>
          </a:prstGeom>
          <a:solidFill>
            <a:srgbClr val="92D050">
              <a:alpha val="50196"/>
            </a:srgbClr>
          </a:solidFill>
          <a:ln w="1143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214225" y="182950"/>
            <a:ext cx="3860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9.1 Авторитарное руководство</a:t>
            </a:r>
            <a:endParaRPr sz="2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D02031-30A5-C643-9B37-82B1D28FC82B}"/>
              </a:ext>
            </a:extLst>
          </p:cNvPr>
          <p:cNvSpPr txBox="1"/>
          <p:nvPr/>
        </p:nvSpPr>
        <p:spPr>
          <a:xfrm>
            <a:off x="297712" y="829339"/>
            <a:ext cx="26156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сосредоточен на максимальной эффективности работы, игнорируя моральный настрой и потребности сотрудников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9625" y="745650"/>
            <a:ext cx="5776525" cy="43023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/>
          <p:nvPr/>
        </p:nvSpPr>
        <p:spPr>
          <a:xfrm>
            <a:off x="5089451" y="2433750"/>
            <a:ext cx="2700669" cy="592985"/>
          </a:xfrm>
          <a:prstGeom prst="rect">
            <a:avLst/>
          </a:prstGeom>
          <a:solidFill>
            <a:srgbClr val="92D050">
              <a:alpha val="50196"/>
            </a:srgbClr>
          </a:solidFill>
          <a:ln w="1143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214225" y="182950"/>
            <a:ext cx="588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5.5 Производственно-командное управление</a:t>
            </a:r>
            <a:endParaRPr sz="2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5118A-FD64-22AC-3915-BFF73A088BA1}"/>
              </a:ext>
            </a:extLst>
          </p:cNvPr>
          <p:cNvSpPr txBox="1"/>
          <p:nvPr/>
        </p:nvSpPr>
        <p:spPr>
          <a:xfrm>
            <a:off x="297712" y="829339"/>
            <a:ext cx="26156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находит баланс между эффективностью работы и моральным настроем сотрудников, достигая приемлемых результатов.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9625" y="745650"/>
            <a:ext cx="5776525" cy="43023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/>
          <p:nvPr/>
        </p:nvSpPr>
        <p:spPr>
          <a:xfrm>
            <a:off x="6942050" y="897050"/>
            <a:ext cx="1673700" cy="1115700"/>
          </a:xfrm>
          <a:prstGeom prst="rect">
            <a:avLst/>
          </a:prstGeom>
          <a:solidFill>
            <a:srgbClr val="92D050">
              <a:alpha val="50196"/>
            </a:srgbClr>
          </a:solidFill>
          <a:ln w="1143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214225" y="182950"/>
            <a:ext cx="588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9.9 Командное руководство</a:t>
            </a:r>
            <a:endParaRPr sz="2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98A57C-253D-9F61-A712-371A51B3662F}"/>
              </a:ext>
            </a:extLst>
          </p:cNvPr>
          <p:cNvSpPr txBox="1"/>
          <p:nvPr/>
        </p:nvSpPr>
        <p:spPr>
          <a:xfrm>
            <a:off x="297712" y="829339"/>
            <a:ext cx="2615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уделяет равное внимание как эффективности производства, так и потребностям сотрудников.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639527" y="608252"/>
            <a:ext cx="588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Польза</a:t>
            </a: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типологии</a:t>
            </a:r>
            <a:r>
              <a:rPr lang="ru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5D062D-3EDB-7F0F-9F3D-CB4E8D9C5697}"/>
              </a:ext>
            </a:extLst>
          </p:cNvPr>
          <p:cNvSpPr txBox="1"/>
          <p:nvPr/>
        </p:nvSpPr>
        <p:spPr>
          <a:xfrm>
            <a:off x="717896" y="1100852"/>
            <a:ext cx="77865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Диагностика управленческого стиля</a:t>
            </a:r>
          </a:p>
          <a:p>
            <a:pPr marL="342900" indent="-34290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лидерских качеств</a:t>
            </a:r>
          </a:p>
          <a:p>
            <a:pPr marL="342900" indent="-34290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организационной культуры</a:t>
            </a:r>
          </a:p>
          <a:p>
            <a:pPr marL="342900" indent="-34290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вовлечённости сотрудников</a:t>
            </a:r>
          </a:p>
          <a:p>
            <a:pPr marL="342900" indent="-34290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процессов</a:t>
            </a:r>
          </a:p>
        </p:txBody>
      </p:sp>
      <p:sp>
        <p:nvSpPr>
          <p:cNvPr id="6" name="Google Shape;95;p19">
            <a:extLst>
              <a:ext uri="{FF2B5EF4-FFF2-40B4-BE49-F238E27FC236}">
                <a16:creationId xmlns:a16="http://schemas.microsoft.com/office/drawing/2014/main" id="{E496E4C6-817A-7737-47F9-B060DA8D9A6E}"/>
              </a:ext>
            </a:extLst>
          </p:cNvPr>
          <p:cNvSpPr txBox="1"/>
          <p:nvPr/>
        </p:nvSpPr>
        <p:spPr>
          <a:xfrm>
            <a:off x="639527" y="2371778"/>
            <a:ext cx="588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Применимость</a:t>
            </a: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типологии</a:t>
            </a:r>
            <a:r>
              <a:rPr lang="ru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7CABBE-5840-9EEA-4729-E79F11FFE6CD}"/>
              </a:ext>
            </a:extLst>
          </p:cNvPr>
          <p:cNvSpPr txBox="1"/>
          <p:nvPr/>
        </p:nvSpPr>
        <p:spPr>
          <a:xfrm>
            <a:off x="717896" y="2942013"/>
            <a:ext cx="7786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Понимание принципов которые описывает решетка</a:t>
            </a: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Блейка-Моутона, позволяет корректировать поведение руководящего состава, изходя из цели которую они должны достичь. Так же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жизни организации фактическое управление может меняться со временем.</a:t>
            </a:r>
          </a:p>
        </p:txBody>
      </p:sp>
    </p:spTree>
    <p:extLst>
      <p:ext uri="{BB962C8B-B14F-4D97-AF65-F5344CB8AC3E}">
        <p14:creationId xmlns:p14="http://schemas.microsoft.com/office/powerpoint/2010/main" val="454831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264978" y="145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latin typeface="Times New Roman"/>
                <a:ea typeface="Times New Roman"/>
                <a:cs typeface="Times New Roman"/>
                <a:sym typeface="Times New Roman"/>
              </a:rPr>
              <a:t>Тип корпоративной культура ПСБанк 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latin typeface="Times New Roman"/>
                <a:ea typeface="Times New Roman"/>
                <a:cs typeface="Times New Roman"/>
                <a:sym typeface="Times New Roman"/>
              </a:rPr>
              <a:t>по типологии Блейка и Моутона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8374" y="1457531"/>
            <a:ext cx="3640200" cy="3171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Забота о производстве - 9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Максимальная безопасность инфраструктуры, четкое следование договору, максимально быстрое реагирование на внештатные ситуации и компенсации клиентам.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Забота о людях - 7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Поддержание высокого уровня производственной эфективности влечет за собой переработки, так же крупность организации не позволяет проявлять индивидуальный подход. Работники обеспечиваются соц.пакетом, оплатой переработок и должностными лифтами.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751" y="1215614"/>
            <a:ext cx="4907578" cy="365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/>
          <p:nvPr/>
        </p:nvSpPr>
        <p:spPr>
          <a:xfrm>
            <a:off x="8142751" y="1949239"/>
            <a:ext cx="167400" cy="167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232</Words>
  <Application>Microsoft Office PowerPoint</Application>
  <PresentationFormat>Экран (16:9)</PresentationFormat>
  <Paragraphs>27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Simple Light</vt:lpstr>
      <vt:lpstr>Управленческая решетка Блейка-Моутона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Тип корпоративной культура ПСБанк  по типологии Блейка и Моутона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Управленческая решетка Блейка-Моутона</dc:title>
  <cp:lastModifiedBy>Анастасия Артамонова</cp:lastModifiedBy>
  <cp:revision>6</cp:revision>
  <dcterms:modified xsi:type="dcterms:W3CDTF">2025-02-28T15:25:57Z</dcterms:modified>
</cp:coreProperties>
</file>