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30.04.2025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30.04.2025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математической модели и алгоритма движения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" name="В презентацию">
            <a:hlinkClick r:id="" action="ppaction://media"/>
            <a:extLst>
              <a:ext uri="{FF2B5EF4-FFF2-40B4-BE49-F238E27FC236}">
                <a16:creationId xmlns:a16="http://schemas.microsoft.com/office/drawing/2014/main" id="{BE5B7A64-846B-DFB3-ED54-2549682D35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6224" y="1191992"/>
            <a:ext cx="8213551" cy="44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" name="В презентацию 2">
            <a:hlinkClick r:id="" action="ppaction://media"/>
            <a:extLst>
              <a:ext uri="{FF2B5EF4-FFF2-40B4-BE49-F238E27FC236}">
                <a16:creationId xmlns:a16="http://schemas.microsoft.com/office/drawing/2014/main" id="{91C3A338-30CD-3E09-72DF-231B89688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2090" y="1258957"/>
            <a:ext cx="8061820" cy="44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A13995-3C64-8E3B-7ADD-A0CDDF6C4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105" y="1258957"/>
            <a:ext cx="5939790" cy="316928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676A5C-94BC-2B69-32AF-84732F488FBD}"/>
              </a:ext>
            </a:extLst>
          </p:cNvPr>
          <p:cNvSpPr txBox="1"/>
          <p:nvPr/>
        </p:nvSpPr>
        <p:spPr>
          <a:xfrm>
            <a:off x="2434336" y="4539235"/>
            <a:ext cx="63613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Среднее отклонение: 0, 38697 см. </a:t>
            </a: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Максимальное отклонение: 0,98939 см.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Общая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точность модели: 98,84%.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7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450B-7991-0E90-7A64-E0348862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FCA20-9EEF-6716-15F4-C5E1173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DE925-4FD2-52F1-A203-1F2DBB1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87505DF-FE63-9397-B17F-E18882F351B6}"/>
              </a:ext>
            </a:extLst>
          </p:cNvPr>
          <p:cNvSpPr txBox="1">
            <a:spLocks/>
          </p:cNvSpPr>
          <p:nvPr/>
        </p:nvSpPr>
        <p:spPr>
          <a:xfrm>
            <a:off x="681037" y="1751667"/>
            <a:ext cx="8543926" cy="33546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существующих средств и методов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задача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реализация разработанной методики и алгоритма.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полученных результатов. Точность модели составила 98,84%.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BABD-022E-CCC9-193A-8BBCDDB3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71A2-D231-82F2-243E-3EF42F47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4D515-ED8F-DEA6-C596-2032889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8200C6-FC63-03EB-49CF-22CE0B77278F}"/>
              </a:ext>
            </a:extLst>
          </p:cNvPr>
          <p:cNvSpPr txBox="1">
            <a:spLocks/>
          </p:cNvSpPr>
          <p:nvPr/>
        </p:nvSpPr>
        <p:spPr>
          <a:xfrm>
            <a:off x="681037" y="1258957"/>
            <a:ext cx="8543926" cy="3354665"/>
          </a:xfrm>
          <a:prstGeom prst="rect">
            <a:avLst/>
          </a:prstGeom>
        </p:spPr>
        <p:txBody>
          <a:bodyPr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А.Ю., Киселев В.В. «Разработка программного модуля движения человека».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докладов. М.: МИЭТ, 2023 г., стр. 10.</a:t>
            </a:r>
          </a:p>
        </p:txBody>
      </p:sp>
    </p:spTree>
    <p:extLst>
      <p:ext uri="{BB962C8B-B14F-4D97-AF65-F5344CB8AC3E}">
        <p14:creationId xmlns:p14="http://schemas.microsoft.com/office/powerpoint/2010/main" val="17269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148-5046-1E6F-8CCA-A208CE05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71E1C-5389-13F7-1EE0-DB5D815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42CF35-344C-768D-A3FC-2F9B6980C86C}"/>
              </a:ext>
            </a:extLst>
          </p:cNvPr>
          <p:cNvSpPr txBox="1">
            <a:spLocks/>
          </p:cNvSpPr>
          <p:nvPr/>
        </p:nvSpPr>
        <p:spPr>
          <a:xfrm>
            <a:off x="681037" y="2582321"/>
            <a:ext cx="8543926" cy="846679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44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 моделей при сингулярности в процессе движения.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несовершенство математических моделей кинематических цепей при работе вблизи сингулярных точек;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ранга матрицы Якоби, приводящая к неустойчивости решения обратной задачи кинематики;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устойчивость численных методов в условиях сингулярности;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адаптивность существующих алгоритмов управления движением;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универсального подхода к обнаружению и нейтрализации сингулярностей;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моделирования естественных движений человека с учетом избыточных степеней свободы.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методики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движения человека.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полученных результатов.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3333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56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12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процесса поворота суставов с использованием кватернионов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некоторый кватернион с длинной равной единице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сопряженный кватернион</a:t>
                </a:r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 вращение кватерниона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описывается уравнением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Представим вектор от начала координат до сустава кисти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в виде кватерниона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единичный вектор оси вращения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β, γ) и угол вращения θ составим кватернион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сопряженный кватернион имеет вид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результирующего кватерниона вычленяем вектор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являющийся результатом поворота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blipFill>
                <a:blip r:embed="rId2"/>
                <a:stretch>
                  <a:fillRect l="-307" t="-294" r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C417B-F573-F197-E9A3-F7022F17D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 bwMode="auto">
          <a:xfrm>
            <a:off x="6574543" y="1240016"/>
            <a:ext cx="2351343" cy="25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92B3D-7B92-E6E0-CE71-CE7CB1774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9"/>
          <a:stretch/>
        </p:blipFill>
        <p:spPr bwMode="auto">
          <a:xfrm>
            <a:off x="6556834" y="3526005"/>
            <a:ext cx="2386760" cy="25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1D39-1C6D-3C09-4379-F724BB04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2292-D098-B773-AAE3-B8832C7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C2DA1-F28B-86F9-4B26-C8F00C0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/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Пусть манипулятор имеет n степеней свободы, и его конфигурация описывается вектором суставных переменных 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Положение и ориентация энд-эффектора в пространстве описываются вектором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координаты,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углы, определяющие ориентацию.​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Прямая кинематическая функция f связывает суставные переменные с положением энд-эффектора:​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 инверсной кинематики состоит в нахождении такого вектора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при котором энд-эффектор достигает желаемого положения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blipFill>
                <a:blip r:embed="rId2"/>
                <a:stretch>
                  <a:fillRect l="-414" r="-414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5684D-A22A-BE0D-B45A-02F1D93B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F22E-008F-37B7-0549-9C26A54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методики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4B40E-6B88-0DD4-9796-68CB43F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1BD04-0B46-E702-4AA2-D501E82BAACC}"/>
                  </a:ext>
                </a:extLst>
              </p:cNvPr>
              <p:cNvSpPr txBox="1"/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4. Определить ошибку между текущим положением конца манипулятора и целевой точкой.</a:t>
                </a:r>
                <a:endParaRPr lang="ru-RU" sz="1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севдообратная матрица Якоби:</a:t>
                </a:r>
              </a:p>
              <a:p>
                <a:pPr algn="just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𝐽</m:t>
                        </m:r>
                      </m:e>
                      <m:sup>
                        <m:r>
                          <a:rPr lang="en-US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транспонированная матрица Якоби,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единичная матрица, λ – коэффициент сглаживания, обычно выбирается малым (0,01 или 0,001).</a:t>
                </a:r>
                <a:endParaRPr lang="ru-RU" sz="11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6. Н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айти изменения в углах суставов и обновить их.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91BD04-0B46-E702-4AA2-D501E82BA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4660965"/>
                <a:ext cx="9393571" cy="1600438"/>
              </a:xfrm>
              <a:prstGeom prst="rect">
                <a:avLst/>
              </a:prstGeom>
              <a:blipFill>
                <a:blip r:embed="rId2"/>
                <a:stretch>
                  <a:fillRect l="-195" t="-7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/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Уравнения прямой кинематики в трехмерном пространстве имеют вид: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1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1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1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(1)</a:t>
                </a:r>
                <a:endParaRPr lang="ru-RU" sz="1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1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2. Определить текущее положение конечного сустава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curr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и </a:t>
                </a:r>
                <a:r>
                  <a:rPr lang="ru-RU" sz="1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озицию, к которой стремится конечный сустав – (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sz="1400" baseline="-250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target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3. Составить матрицу Якоби, которая описывает, как изменение углов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400" baseline="-25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влияет на изменение положения конца манипулятора:</a:t>
                </a:r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1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1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1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1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48" y="1388761"/>
                <a:ext cx="6361339" cy="3142399"/>
              </a:xfrm>
              <a:prstGeom prst="rect">
                <a:avLst/>
              </a:prstGeom>
              <a:blipFill>
                <a:blip r:embed="rId3"/>
                <a:stretch>
                  <a:fillRect l="-287" t="-388" r="-1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6D956-B4E2-14EE-F2F9-FB156F8F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287" y="1258956"/>
            <a:ext cx="2901443" cy="2398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8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BB0CD-593F-7285-6B9E-CB302B47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95" y="1210855"/>
            <a:ext cx="6553009" cy="51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1553</TotalTime>
  <Words>839</Words>
  <Application>Microsoft Office PowerPoint</Application>
  <PresentationFormat>Лист A4 (210x297 мм)</PresentationFormat>
  <Paragraphs>130</Paragraphs>
  <Slides>15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математической модели и алгоритма движения человека</vt:lpstr>
      <vt:lpstr>Проблемная ситуация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процесса поворота суставов с использованием кватернионов</vt:lpstr>
      <vt:lpstr>Формализация задачи математического моделирования движений</vt:lpstr>
      <vt:lpstr>Разработка методики моделирования движений человека</vt:lpstr>
      <vt:lpstr>Разработка алгоритма моделирования движений человека</vt:lpstr>
      <vt:lpstr>Программная реализация</vt:lpstr>
      <vt:lpstr>Программная реализация</vt:lpstr>
      <vt:lpstr>Оценка точности полученных результатов</vt:lpstr>
      <vt:lpstr>Основные результаты</vt:lpstr>
      <vt:lpstr>Апробация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52</cp:revision>
  <dcterms:created xsi:type="dcterms:W3CDTF">2017-05-30T12:19:37Z</dcterms:created>
  <dcterms:modified xsi:type="dcterms:W3CDTF">2025-04-30T15:08:28Z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