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70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946AE-C1A8-4577-9539-CAB7C7E0C71A}" v="2381" dt="2018-05-13T16:23:06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0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Бычков" userId="89539d82897ac83a" providerId="LiveId" clId="{868946AE-C1A8-4577-9539-CAB7C7E0C71A}"/>
    <pc:docChg chg="undo redo custSel delSld modSld">
      <pc:chgData name="Андрей Бычков" userId="89539d82897ac83a" providerId="LiveId" clId="{868946AE-C1A8-4577-9539-CAB7C7E0C71A}" dt="2018-05-13T16:23:06.078" v="2357" actId="123"/>
      <pc:docMkLst>
        <pc:docMk/>
      </pc:docMkLst>
      <pc:sldChg chg="addSp delSp modSp">
        <pc:chgData name="Андрей Бычков" userId="89539d82897ac83a" providerId="LiveId" clId="{868946AE-C1A8-4577-9539-CAB7C7E0C71A}" dt="2018-05-13T10:15:21.987" v="893" actId="14100"/>
        <pc:sldMkLst>
          <pc:docMk/>
          <pc:sldMk cId="1857880843" sldId="257"/>
        </pc:sldMkLst>
        <pc:spChg chg="mod">
          <ac:chgData name="Андрей Бычков" userId="89539d82897ac83a" providerId="LiveId" clId="{868946AE-C1A8-4577-9539-CAB7C7E0C71A}" dt="2018-05-13T10:15:21.987" v="893" actId="14100"/>
          <ac:spMkLst>
            <pc:docMk/>
            <pc:sldMk cId="1857880843" sldId="257"/>
            <ac:spMk id="3" creationId="{00000000-0000-0000-0000-000000000000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5" creationId="{20F77903-F806-47F8-86B7-0B593586866B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6" creationId="{F4EDB0E1-58D8-4E22-922A-834044CA2592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7" creationId="{E2E4B059-AC1F-419E-B4DF-BE26A63A28A2}"/>
          </ac:spMkLst>
        </pc:spChg>
      </pc:sldChg>
      <pc:sldChg chg="modSp">
        <pc:chgData name="Андрей Бычков" userId="89539d82897ac83a" providerId="LiveId" clId="{868946AE-C1A8-4577-9539-CAB7C7E0C71A}" dt="2018-05-13T07:55:04.539" v="29" actId="255"/>
        <pc:sldMkLst>
          <pc:docMk/>
          <pc:sldMk cId="2124743193" sldId="258"/>
        </pc:sldMkLst>
        <pc:spChg chg="mod">
          <ac:chgData name="Андрей Бычков" userId="89539d82897ac83a" providerId="LiveId" clId="{868946AE-C1A8-4577-9539-CAB7C7E0C71A}" dt="2018-05-13T07:55:04.539" v="29" actId="255"/>
          <ac:spMkLst>
            <pc:docMk/>
            <pc:sldMk cId="2124743193" sldId="258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7:58:06.618" v="196" actId="20577"/>
        <pc:sldMkLst>
          <pc:docMk/>
          <pc:sldMk cId="4085524173" sldId="259"/>
        </pc:sldMkLst>
        <pc:graphicFrameChg chg="modGraphic">
          <ac:chgData name="Андрей Бычков" userId="89539d82897ac83a" providerId="LiveId" clId="{868946AE-C1A8-4577-9539-CAB7C7E0C71A}" dt="2018-05-13T07:58:06.618" v="196" actId="20577"/>
          <ac:graphicFrameMkLst>
            <pc:docMk/>
            <pc:sldMk cId="4085524173" sldId="259"/>
            <ac:graphicFrameMk id="5" creationId="{00000000-0000-0000-0000-000000000000}"/>
          </ac:graphicFrameMkLst>
        </pc:graphicFrameChg>
      </pc:sldChg>
      <pc:sldChg chg="modSp">
        <pc:chgData name="Андрей Бычков" userId="89539d82897ac83a" providerId="LiveId" clId="{868946AE-C1A8-4577-9539-CAB7C7E0C71A}" dt="2018-05-13T07:56:56.739" v="189" actId="20577"/>
        <pc:sldMkLst>
          <pc:docMk/>
          <pc:sldMk cId="3348328298" sldId="260"/>
        </pc:sldMkLst>
        <pc:spChg chg="mod">
          <ac:chgData name="Андрей Бычков" userId="89539d82897ac83a" providerId="LiveId" clId="{868946AE-C1A8-4577-9539-CAB7C7E0C71A}" dt="2018-05-13T07:56:56.739" v="189" actId="20577"/>
          <ac:spMkLst>
            <pc:docMk/>
            <pc:sldMk cId="3348328298" sldId="260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8:15:32.983" v="213" actId="1076"/>
        <pc:sldMkLst>
          <pc:docMk/>
          <pc:sldMk cId="2280985388" sldId="262"/>
        </pc:sldMkLst>
        <pc:spChg chg="mod">
          <ac:chgData name="Андрей Бычков" userId="89539d82897ac83a" providerId="LiveId" clId="{868946AE-C1A8-4577-9539-CAB7C7E0C71A}" dt="2018-05-13T07:59:22.905" v="208" actId="1076"/>
          <ac:spMkLst>
            <pc:docMk/>
            <pc:sldMk cId="2280985388" sldId="262"/>
            <ac:spMk id="9" creationId="{5362A5C9-A764-4EB4-B0FD-DF9F39749455}"/>
          </ac:spMkLst>
        </pc:spChg>
        <pc:spChg chg="mod">
          <ac:chgData name="Андрей Бычков" userId="89539d82897ac83a" providerId="LiveId" clId="{868946AE-C1A8-4577-9539-CAB7C7E0C71A}" dt="2018-05-13T07:59:09.396" v="206" actId="1076"/>
          <ac:spMkLst>
            <pc:docMk/>
            <pc:sldMk cId="2280985388" sldId="262"/>
            <ac:spMk id="16" creationId="{635AEA2E-CBBF-4A8B-8B11-EAD67BBB447E}"/>
          </ac:spMkLst>
        </pc:spChg>
        <pc:spChg chg="mod">
          <ac:chgData name="Андрей Бычков" userId="89539d82897ac83a" providerId="LiveId" clId="{868946AE-C1A8-4577-9539-CAB7C7E0C71A}" dt="2018-05-13T07:59:06.849" v="205" actId="1076"/>
          <ac:spMkLst>
            <pc:docMk/>
            <pc:sldMk cId="2280985388" sldId="262"/>
            <ac:spMk id="22" creationId="{A27F7DB7-A1DA-4EF3-B27C-876812EC3CE5}"/>
          </ac:spMkLst>
        </pc:spChg>
        <pc:spChg chg="mod">
          <ac:chgData name="Андрей Бычков" userId="89539d82897ac83a" providerId="LiveId" clId="{868946AE-C1A8-4577-9539-CAB7C7E0C71A}" dt="2018-05-13T07:58:31.352" v="197" actId="14100"/>
          <ac:spMkLst>
            <pc:docMk/>
            <pc:sldMk cId="2280985388" sldId="262"/>
            <ac:spMk id="23" creationId="{B3203458-FE9C-4E03-A85A-E2742722966D}"/>
          </ac:spMkLst>
        </pc:spChg>
        <pc:spChg chg="mod">
          <ac:chgData name="Андрей Бычков" userId="89539d82897ac83a" providerId="LiveId" clId="{868946AE-C1A8-4577-9539-CAB7C7E0C71A}" dt="2018-05-13T07:59:11.547" v="207" actId="1076"/>
          <ac:spMkLst>
            <pc:docMk/>
            <pc:sldMk cId="2280985388" sldId="262"/>
            <ac:spMk id="26" creationId="{374F51FF-D191-4A6A-9C01-B7FBC5F4CFED}"/>
          </ac:spMkLst>
        </pc:spChg>
        <pc:grpChg chg="mod">
          <ac:chgData name="Андрей Бычков" userId="89539d82897ac83a" providerId="LiveId" clId="{868946AE-C1A8-4577-9539-CAB7C7E0C71A}" dt="2018-05-13T08:15:32.983" v="213" actId="1076"/>
          <ac:grpSpMkLst>
            <pc:docMk/>
            <pc:sldMk cId="2280985388" sldId="262"/>
            <ac:grpSpMk id="18" creationId="{40F60CE6-9A3E-47DE-872D-13D26E596E69}"/>
          </ac:grpSpMkLst>
        </pc:grpChg>
        <pc:grpChg chg="mod">
          <ac:chgData name="Андрей Бычков" userId="89539d82897ac83a" providerId="LiveId" clId="{868946AE-C1A8-4577-9539-CAB7C7E0C71A}" dt="2018-05-13T07:58:42.609" v="200" actId="14100"/>
          <ac:grpSpMkLst>
            <pc:docMk/>
            <pc:sldMk cId="2280985388" sldId="262"/>
            <ac:grpSpMk id="20" creationId="{0A60BE13-8C28-4BE4-9989-1C823ECD0326}"/>
          </ac:grpSpMkLst>
        </pc:grpChg>
      </pc:sldChg>
      <pc:sldChg chg="modSp">
        <pc:chgData name="Андрей Бычков" userId="89539d82897ac83a" providerId="LiveId" clId="{868946AE-C1A8-4577-9539-CAB7C7E0C71A}" dt="2018-05-13T09:04:22.109" v="480" actId="20577"/>
        <pc:sldMkLst>
          <pc:docMk/>
          <pc:sldMk cId="2829002600" sldId="263"/>
        </pc:sldMkLst>
        <pc:spChg chg="mod">
          <ac:chgData name="Андрей Бычков" userId="89539d82897ac83a" providerId="LiveId" clId="{868946AE-C1A8-4577-9539-CAB7C7E0C71A}" dt="2018-05-13T09:04:22.109" v="480" actId="20577"/>
          <ac:spMkLst>
            <pc:docMk/>
            <pc:sldMk cId="2829002600" sldId="263"/>
            <ac:spMk id="3" creationId="{983CB957-DA9B-482E-93BF-0D9B0686B4D3}"/>
          </ac:spMkLst>
        </pc:spChg>
      </pc:sldChg>
      <pc:sldChg chg="addSp delSp modSp">
        <pc:chgData name="Андрей Бычков" userId="89539d82897ac83a" providerId="LiveId" clId="{868946AE-C1A8-4577-9539-CAB7C7E0C71A}" dt="2018-05-13T16:23:06.078" v="2357" actId="123"/>
        <pc:sldMkLst>
          <pc:docMk/>
          <pc:sldMk cId="1087091234" sldId="264"/>
        </pc:sldMkLst>
        <pc:spChg chg="mod">
          <ac:chgData name="Андрей Бычков" userId="89539d82897ac83a" providerId="LiveId" clId="{868946AE-C1A8-4577-9539-CAB7C7E0C71A}" dt="2018-05-13T16:23:06.078" v="2357" actId="123"/>
          <ac:spMkLst>
            <pc:docMk/>
            <pc:sldMk cId="1087091234" sldId="264"/>
            <ac:spMk id="3" creationId="{6F3CA289-E9F3-40E2-A0E0-23F7B557993D}"/>
          </ac:spMkLst>
        </pc:spChg>
        <pc:spChg chg="add del">
          <ac:chgData name="Андрей Бычков" userId="89539d82897ac83a" providerId="LiveId" clId="{868946AE-C1A8-4577-9539-CAB7C7E0C71A}" dt="2018-05-13T16:14:29.184" v="2187"/>
          <ac:spMkLst>
            <pc:docMk/>
            <pc:sldMk cId="1087091234" sldId="264"/>
            <ac:spMk id="5" creationId="{4B24B712-3198-4A7F-823E-11072309D86C}"/>
          </ac:spMkLst>
        </pc:spChg>
        <pc:spChg chg="add mod">
          <ac:chgData name="Андрей Бычков" userId="89539d82897ac83a" providerId="LiveId" clId="{868946AE-C1A8-4577-9539-CAB7C7E0C71A}" dt="2018-05-13T16:22:59.883" v="2355" actId="1076"/>
          <ac:spMkLst>
            <pc:docMk/>
            <pc:sldMk cId="1087091234" sldId="264"/>
            <ac:spMk id="6" creationId="{764EF0DF-05AF-4132-B227-B67A71F5059D}"/>
          </ac:spMkLst>
        </pc:spChg>
        <pc:spChg chg="add del mod">
          <ac:chgData name="Андрей Бычков" userId="89539d82897ac83a" providerId="LiveId" clId="{868946AE-C1A8-4577-9539-CAB7C7E0C71A}" dt="2018-05-13T09:03:14.705" v="470" actId="478"/>
          <ac:spMkLst>
            <pc:docMk/>
            <pc:sldMk cId="1087091234" sldId="264"/>
            <ac:spMk id="6" creationId="{FBA0B7EB-338B-402B-AA2A-77FF73E5E2C8}"/>
          </ac:spMkLst>
        </pc:spChg>
        <pc:spChg chg="add mod">
          <ac:chgData name="Андрей Бычков" userId="89539d82897ac83a" providerId="LiveId" clId="{868946AE-C1A8-4577-9539-CAB7C7E0C71A}" dt="2018-05-13T16:15:09.811" v="2250" actId="12"/>
          <ac:spMkLst>
            <pc:docMk/>
            <pc:sldMk cId="1087091234" sldId="264"/>
            <ac:spMk id="7" creationId="{9432F394-E956-4AB7-9CB6-088ABB0C7B24}"/>
          </ac:spMkLst>
        </pc:spChg>
        <pc:spChg chg="add mod">
          <ac:chgData name="Андрей Бычков" userId="89539d82897ac83a" providerId="LiveId" clId="{868946AE-C1A8-4577-9539-CAB7C7E0C71A}" dt="2018-05-13T16:17:36.525" v="2346" actId="1076"/>
          <ac:spMkLst>
            <pc:docMk/>
            <pc:sldMk cId="1087091234" sldId="264"/>
            <ac:spMk id="8" creationId="{41300071-7253-44D5-886D-8D99B17AC811}"/>
          </ac:spMkLst>
        </pc:spChg>
        <pc:spChg chg="add del mod">
          <ac:chgData name="Андрей Бычков" userId="89539d82897ac83a" providerId="LiveId" clId="{868946AE-C1A8-4577-9539-CAB7C7E0C71A}" dt="2018-05-13T09:03:15.488" v="471" actId="478"/>
          <ac:spMkLst>
            <pc:docMk/>
            <pc:sldMk cId="1087091234" sldId="264"/>
            <ac:spMk id="9" creationId="{3193C2F5-54E6-4872-8744-5E690E6A7467}"/>
          </ac:spMkLst>
        </pc:spChg>
      </pc:sldChg>
      <pc:sldChg chg="addSp delSp modSp">
        <pc:chgData name="Андрей Бычков" userId="89539d82897ac83a" providerId="LiveId" clId="{868946AE-C1A8-4577-9539-CAB7C7E0C71A}" dt="2018-05-13T14:58:57.196" v="1752" actId="14100"/>
        <pc:sldMkLst>
          <pc:docMk/>
          <pc:sldMk cId="2235924520" sldId="266"/>
        </pc:sldMkLst>
        <pc:spChg chg="mod">
          <ac:chgData name="Андрей Бычков" userId="89539d82897ac83a" providerId="LiveId" clId="{868946AE-C1A8-4577-9539-CAB7C7E0C71A}" dt="2018-05-13T09:35:10.290" v="505" actId="1076"/>
          <ac:spMkLst>
            <pc:docMk/>
            <pc:sldMk cId="2235924520" sldId="266"/>
            <ac:spMk id="2" creationId="{72D49899-8A0A-4655-9D0C-A64A4BC9EEEF}"/>
          </ac:spMkLst>
        </pc:spChg>
        <pc:spChg chg="add mod">
          <ac:chgData name="Андрей Бычков" userId="89539d82897ac83a" providerId="LiveId" clId="{868946AE-C1A8-4577-9539-CAB7C7E0C71A}" dt="2018-05-13T14:57:42.417" v="1727" actId="1076"/>
          <ac:spMkLst>
            <pc:docMk/>
            <pc:sldMk cId="2235924520" sldId="266"/>
            <ac:spMk id="3" creationId="{C7F6BFE9-18ED-4FEE-97B0-FD220F7AB6D9}"/>
          </ac:spMkLst>
        </pc:spChg>
        <pc:spChg chg="mod">
          <ac:chgData name="Андрей Бычков" userId="89539d82897ac83a" providerId="LiveId" clId="{868946AE-C1A8-4577-9539-CAB7C7E0C71A}" dt="2018-05-13T10:42:53.964" v="1244" actId="1076"/>
          <ac:spMkLst>
            <pc:docMk/>
            <pc:sldMk cId="2235924520" sldId="266"/>
            <ac:spMk id="4" creationId="{36294265-69F1-41A3-BD1A-37853232099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5" creationId="{827CDF60-2DE1-4707-98AE-6493B89BAD0C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" creationId="{F5964809-4A12-4165-AC83-6A93D4D36A1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7" creationId="{6CF4BAB2-B7A8-4B49-BCE8-4E15FC488447}"/>
          </ac:spMkLst>
        </pc:spChg>
        <pc:spChg chg="add mod">
          <ac:chgData name="Андрей Бычков" userId="89539d82897ac83a" providerId="LiveId" clId="{868946AE-C1A8-4577-9539-CAB7C7E0C71A}" dt="2018-05-13T14:57:48.477" v="1728" actId="1076"/>
          <ac:spMkLst>
            <pc:docMk/>
            <pc:sldMk cId="2235924520" sldId="266"/>
            <ac:spMk id="8" creationId="{10553F6F-0BF6-4CF8-8883-0C52605C863E}"/>
          </ac:spMkLst>
        </pc:spChg>
        <pc:spChg chg="del mod">
          <ac:chgData name="Андрей Бычков" userId="89539d82897ac83a" providerId="LiveId" clId="{868946AE-C1A8-4577-9539-CAB7C7E0C71A}" dt="2018-05-13T10:31:59.897" v="1059" actId="478"/>
          <ac:spMkLst>
            <pc:docMk/>
            <pc:sldMk cId="2235924520" sldId="266"/>
            <ac:spMk id="8" creationId="{FD9472D0-B9AB-4B55-95A3-DBA0E3040292}"/>
          </ac:spMkLst>
        </pc:spChg>
        <pc:spChg chg="mod">
          <ac:chgData name="Андрей Бычков" userId="89539d82897ac83a" providerId="LiveId" clId="{868946AE-C1A8-4577-9539-CAB7C7E0C71A}" dt="2018-05-13T14:57:57.383" v="1730" actId="1076"/>
          <ac:spMkLst>
            <pc:docMk/>
            <pc:sldMk cId="2235924520" sldId="266"/>
            <ac:spMk id="10" creationId="{B9E639B1-56F8-4CD7-846F-F7AC69244E8A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2" creationId="{709DF6D4-1EB3-4E17-A36D-651FF646966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4" creationId="{0F6196B4-2D00-4E5F-8A2A-FC0D63DEA14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7" creationId="{DF8032AA-78DA-4A75-BA03-D7C76C7F5C03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8" creationId="{A3F01668-FC13-4284-A066-57CAFF19AB0F}"/>
          </ac:spMkLst>
        </pc:spChg>
        <pc:spChg chg="add del">
          <ac:chgData name="Андрей Бычков" userId="89539d82897ac83a" providerId="LiveId" clId="{868946AE-C1A8-4577-9539-CAB7C7E0C71A}" dt="2018-05-13T14:58:22.168" v="1735"/>
          <ac:spMkLst>
            <pc:docMk/>
            <pc:sldMk cId="2235924520" sldId="266"/>
            <ac:spMk id="21" creationId="{9F12EFA9-F2E3-4EB5-B9F0-B7BA6C322B8A}"/>
          </ac:spMkLst>
        </pc:spChg>
        <pc:spChg chg="add mod">
          <ac:chgData name="Андрей Бычков" userId="89539d82897ac83a" providerId="LiveId" clId="{868946AE-C1A8-4577-9539-CAB7C7E0C71A}" dt="2018-05-13T14:58:57.196" v="1752" actId="14100"/>
          <ac:spMkLst>
            <pc:docMk/>
            <pc:sldMk cId="2235924520" sldId="266"/>
            <ac:spMk id="22" creationId="{CA5F020D-B840-476F-B784-2AA7DB70AE66}"/>
          </ac:spMkLst>
        </pc:spChg>
        <pc:spChg chg="add mod">
          <ac:chgData name="Андрей Бычков" userId="89539d82897ac83a" providerId="LiveId" clId="{868946AE-C1A8-4577-9539-CAB7C7E0C71A}" dt="2018-05-13T14:58:10.340" v="1733" actId="1076"/>
          <ac:spMkLst>
            <pc:docMk/>
            <pc:sldMk cId="2235924520" sldId="266"/>
            <ac:spMk id="46" creationId="{819C9794-BFE2-4615-AE4B-F644D889BFB4}"/>
          </ac:spMkLst>
        </pc:spChg>
        <pc:spChg chg="add 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9" creationId="{AAB834EB-B09B-4188-AB9E-AEE60E7FA59C}"/>
          </ac:spMkLst>
        </pc:spChg>
        <pc:spChg chg="add del mod">
          <ac:chgData name="Андрей Бычков" userId="89539d82897ac83a" providerId="LiveId" clId="{868946AE-C1A8-4577-9539-CAB7C7E0C71A}" dt="2018-05-13T10:32:54.423" v="1079" actId="478"/>
          <ac:spMkLst>
            <pc:docMk/>
            <pc:sldMk cId="2235924520" sldId="266"/>
            <ac:spMk id="70" creationId="{370D53A0-56F8-4EE5-925C-7A216DB5B33B}"/>
          </ac:spMkLst>
        </pc:spChg>
        <pc:spChg chg="mod">
          <ac:chgData name="Андрей Бычков" userId="89539d82897ac83a" providerId="LiveId" clId="{868946AE-C1A8-4577-9539-CAB7C7E0C71A}" dt="2018-05-13T10:44:32.556" v="1436" actId="1076"/>
          <ac:spMkLst>
            <pc:docMk/>
            <pc:sldMk cId="2235924520" sldId="266"/>
            <ac:spMk id="71" creationId="{9624BFAD-75EB-486C-B38C-842967DE0E7F}"/>
          </ac:spMkLst>
        </pc:spChg>
        <pc:spChg chg="del mod">
          <ac:chgData name="Андрей Бычков" userId="89539d82897ac83a" providerId="LiveId" clId="{868946AE-C1A8-4577-9539-CAB7C7E0C71A}" dt="2018-05-13T10:39:57.103" v="1199" actId="478"/>
          <ac:spMkLst>
            <pc:docMk/>
            <pc:sldMk cId="2235924520" sldId="266"/>
            <ac:spMk id="76" creationId="{3E8B0F25-C702-4A6C-93A3-77180335520E}"/>
          </ac:spMkLst>
        </pc:spChg>
        <pc:spChg chg="del mod">
          <ac:chgData name="Андрей Бычков" userId="89539d82897ac83a" providerId="LiveId" clId="{868946AE-C1A8-4577-9539-CAB7C7E0C71A}" dt="2018-05-13T10:35:01.402" v="1107" actId="478"/>
          <ac:spMkLst>
            <pc:docMk/>
            <pc:sldMk cId="2235924520" sldId="266"/>
            <ac:spMk id="80" creationId="{130F5D87-C9B5-421D-9BAE-4DDA38795653}"/>
          </ac:spMkLst>
        </pc:spChg>
        <pc:spChg chg="del mod">
          <ac:chgData name="Андрей Бычков" userId="89539d82897ac83a" providerId="LiveId" clId="{868946AE-C1A8-4577-9539-CAB7C7E0C71A}" dt="2018-05-13T10:34:55.727" v="1103" actId="478"/>
          <ac:spMkLst>
            <pc:docMk/>
            <pc:sldMk cId="2235924520" sldId="266"/>
            <ac:spMk id="85" creationId="{833F4A5D-8622-4834-8D27-3FCFBBDB77C5}"/>
          </ac:spMkLst>
        </pc:spChg>
        <pc:spChg chg="add 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90" creationId="{32DBA0D8-8476-49E3-AB39-97AA76DB7CC1}"/>
          </ac:spMkLst>
        </pc:spChg>
        <pc:spChg chg="add mod">
          <ac:chgData name="Андрей Бычков" userId="89539d82897ac83a" providerId="LiveId" clId="{868946AE-C1A8-4577-9539-CAB7C7E0C71A}" dt="2018-05-13T14:58:29.433" v="1740" actId="1076"/>
          <ac:spMkLst>
            <pc:docMk/>
            <pc:sldMk cId="2235924520" sldId="266"/>
            <ac:spMk id="91" creationId="{A2845F5D-45FB-4A6A-9821-BFA276F02F68}"/>
          </ac:spMkLst>
        </pc:spChg>
        <pc:spChg chg="del mod">
          <ac:chgData name="Андрей Бычков" userId="89539d82897ac83a" providerId="LiveId" clId="{868946AE-C1A8-4577-9539-CAB7C7E0C71A}" dt="2018-05-13T10:35:37.943" v="1121" actId="478"/>
          <ac:spMkLst>
            <pc:docMk/>
            <pc:sldMk cId="2235924520" sldId="266"/>
            <ac:spMk id="98" creationId="{05792AD5-792E-4530-AD29-59B565EB0BFA}"/>
          </ac:spMkLst>
        </pc:spChg>
        <pc:spChg chg="del mod">
          <ac:chgData name="Андрей Бычков" userId="89539d82897ac83a" providerId="LiveId" clId="{868946AE-C1A8-4577-9539-CAB7C7E0C71A}" dt="2018-05-13T10:34:57.827" v="1104" actId="478"/>
          <ac:spMkLst>
            <pc:docMk/>
            <pc:sldMk cId="2235924520" sldId="266"/>
            <ac:spMk id="103" creationId="{5B6A579F-C033-4F16-8A0A-53DEF11B56D4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106" creationId="{5D1B6667-D745-47F2-B12A-0D0A6BC1A450}"/>
          </ac:spMkLst>
        </pc:spChg>
        <pc:spChg chg="del mod">
          <ac:chgData name="Андрей Бычков" userId="89539d82897ac83a" providerId="LiveId" clId="{868946AE-C1A8-4577-9539-CAB7C7E0C71A}" dt="2018-05-13T10:35:37.463" v="1120" actId="478"/>
          <ac:spMkLst>
            <pc:docMk/>
            <pc:sldMk cId="2235924520" sldId="266"/>
            <ac:spMk id="116" creationId="{09BD72BF-7B87-4D0E-822D-8B96D2494409}"/>
          </ac:spMkLst>
        </pc:spChg>
        <pc:spChg chg="mod">
          <ac:chgData name="Андрей Бычков" userId="89539d82897ac83a" providerId="LiveId" clId="{868946AE-C1A8-4577-9539-CAB7C7E0C71A}" dt="2018-05-13T10:44:19.810" v="1432" actId="20577"/>
          <ac:spMkLst>
            <pc:docMk/>
            <pc:sldMk cId="2235924520" sldId="266"/>
            <ac:spMk id="125" creationId="{4D441F35-0D72-45B1-9512-2F91DC3F0BEC}"/>
          </ac:spMkLst>
        </pc:spChg>
        <pc:spChg chg="mod">
          <ac:chgData name="Андрей Бычков" userId="89539d82897ac83a" providerId="LiveId" clId="{868946AE-C1A8-4577-9539-CAB7C7E0C71A}" dt="2018-05-13T10:45:42.900" v="1456" actId="1076"/>
          <ac:spMkLst>
            <pc:docMk/>
            <pc:sldMk cId="2235924520" sldId="266"/>
            <ac:spMk id="162" creationId="{B27D5E52-BF8F-40C8-8F8D-42EAEE4E107F}"/>
          </ac:spMkLst>
        </pc:spChg>
        <pc:spChg chg="mod">
          <ac:chgData name="Андрей Бычков" userId="89539d82897ac83a" providerId="LiveId" clId="{868946AE-C1A8-4577-9539-CAB7C7E0C71A}" dt="2018-05-13T10:46:04.062" v="1464" actId="14100"/>
          <ac:spMkLst>
            <pc:docMk/>
            <pc:sldMk cId="2235924520" sldId="266"/>
            <ac:spMk id="163" creationId="{38FE924E-9E59-4B76-BD71-293EA9CD6BA0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09" creationId="{35BAEF39-FD82-47C9-8A3F-95067A1DFD91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10" creationId="{BCF10F7F-F4CA-47FF-A5DC-8E1BCAE88509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33" creationId="{3CFCA1D5-FAB6-409C-B293-BC1AA4C2CB76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34" creationId="{016BA6A8-C7E7-44FB-8315-CB44A0B5C713}"/>
          </ac:spMkLst>
        </pc:spChg>
        <pc:cxnChg chg="del mod">
          <ac:chgData name="Андрей Бычков" userId="89539d82897ac83a" providerId="LiveId" clId="{868946AE-C1A8-4577-9539-CAB7C7E0C71A}" dt="2018-05-13T10:34:59.130" v="1105" actId="478"/>
          <ac:cxnSpMkLst>
            <pc:docMk/>
            <pc:sldMk cId="2235924520" sldId="266"/>
            <ac:cxnSpMk id="19" creationId="{80DD0126-B445-4CB4-8174-D104C11C9761}"/>
          </ac:cxnSpMkLst>
        </pc:cxnChg>
        <pc:cxnChg chg="del mod">
          <ac:chgData name="Андрей Бычков" userId="89539d82897ac83a" providerId="LiveId" clId="{868946AE-C1A8-4577-9539-CAB7C7E0C71A}" dt="2018-05-13T10:44:50.973" v="1439" actId="478"/>
          <ac:cxnSpMkLst>
            <pc:docMk/>
            <pc:sldMk cId="2235924520" sldId="266"/>
            <ac:cxnSpMk id="20" creationId="{B7A2447B-806D-4AA3-AA3E-83E6E97270CE}"/>
          </ac:cxnSpMkLst>
        </pc:cxnChg>
        <pc:cxnChg chg="del mod">
          <ac:chgData name="Андрей Бычков" userId="89539d82897ac83a" providerId="LiveId" clId="{868946AE-C1A8-4577-9539-CAB7C7E0C71A}" dt="2018-05-13T10:45:05.405" v="1446" actId="478"/>
          <ac:cxnSpMkLst>
            <pc:docMk/>
            <pc:sldMk cId="2235924520" sldId="266"/>
            <ac:cxnSpMk id="22" creationId="{99BAC416-A4A8-4783-B852-9EFEDBF2B041}"/>
          </ac:cxnSpMkLst>
        </pc:cxnChg>
        <pc:cxnChg chg="del mod">
          <ac:chgData name="Андрей Бычков" userId="89539d82897ac83a" providerId="LiveId" clId="{868946AE-C1A8-4577-9539-CAB7C7E0C71A}" dt="2018-05-13T10:35:38.526" v="1122" actId="478"/>
          <ac:cxnSpMkLst>
            <pc:docMk/>
            <pc:sldMk cId="2235924520" sldId="266"/>
            <ac:cxnSpMk id="23" creationId="{6C858514-143A-4AA6-B76D-2510A5360CBF}"/>
          </ac:cxnSpMkLst>
        </pc:cxnChg>
        <pc:cxnChg chg="del mod">
          <ac:chgData name="Андрей Бычков" userId="89539d82897ac83a" providerId="LiveId" clId="{868946AE-C1A8-4577-9539-CAB7C7E0C71A}" dt="2018-05-13T10:44:58.017" v="1443" actId="478"/>
          <ac:cxnSpMkLst>
            <pc:docMk/>
            <pc:sldMk cId="2235924520" sldId="266"/>
            <ac:cxnSpMk id="24" creationId="{EE5CAF59-1611-4481-BF22-80F7A8F1CF27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8" creationId="{3B6ECC9B-C267-4394-ADC8-9AF9FD1AE063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0" creationId="{F936C0AD-194A-486F-A2B7-690C1CBE2E78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2" creationId="{0E92974E-9531-41C4-9696-D414CA94FF3A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4" creationId="{B11630AD-D206-4929-B96F-CF4A12716A28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6" creationId="{8BA9E0E0-07C4-4283-86E9-B644E55DD61C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7" creationId="{292BE49F-EC2B-4F48-A562-4C7ED4894039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9" creationId="{7E75799B-A958-433A-8DDE-AFE7C2C9D0FD}"/>
          </ac:cxnSpMkLst>
        </pc:cxnChg>
        <pc:cxnChg chg="add del mod">
          <ac:chgData name="Андрей Бычков" userId="89539d82897ac83a" providerId="LiveId" clId="{868946AE-C1A8-4577-9539-CAB7C7E0C71A}" dt="2018-05-13T10:35:50.334" v="1128" actId="11529"/>
          <ac:cxnSpMkLst>
            <pc:docMk/>
            <pc:sldMk cId="2235924520" sldId="266"/>
            <ac:cxnSpMk id="44" creationId="{01EC1845-86FE-4B37-A033-849451F31FB0}"/>
          </ac:cxnSpMkLst>
        </pc:cxnChg>
        <pc:cxnChg chg="add del mod">
          <ac:chgData name="Андрей Бычков" userId="89539d82897ac83a" providerId="LiveId" clId="{868946AE-C1A8-4577-9539-CAB7C7E0C71A}" dt="2018-05-13T10:37:59.952" v="1162" actId="478"/>
          <ac:cxnSpMkLst>
            <pc:docMk/>
            <pc:sldMk cId="2235924520" sldId="266"/>
            <ac:cxnSpMk id="46" creationId="{1EE6A804-7267-45E9-844F-4E06154615A7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48" creationId="{E33B7981-DD2E-40AE-A8F6-EDB2D3ACAC0D}"/>
          </ac:cxnSpMkLst>
        </pc:cxnChg>
        <pc:cxnChg chg="add del mod">
          <ac:chgData name="Андрей Бычков" userId="89539d82897ac83a" providerId="LiveId" clId="{868946AE-C1A8-4577-9539-CAB7C7E0C71A}" dt="2018-05-13T10:37:58.809" v="1160" actId="478"/>
          <ac:cxnSpMkLst>
            <pc:docMk/>
            <pc:sldMk cId="2235924520" sldId="266"/>
            <ac:cxnSpMk id="56" creationId="{926AD460-4E6E-4465-A419-17C57ED0FB74}"/>
          </ac:cxnSpMkLst>
        </pc:cxnChg>
        <pc:cxnChg chg="add del mod">
          <ac:chgData name="Андрей Бычков" userId="89539d82897ac83a" providerId="LiveId" clId="{868946AE-C1A8-4577-9539-CAB7C7E0C71A}" dt="2018-05-13T10:37:54.393" v="1158" actId="478"/>
          <ac:cxnSpMkLst>
            <pc:docMk/>
            <pc:sldMk cId="2235924520" sldId="266"/>
            <ac:cxnSpMk id="58" creationId="{3F1EAF51-969E-4C5D-82EF-D6CBCA05A485}"/>
          </ac:cxnSpMkLst>
        </pc:cxnChg>
        <pc:cxnChg chg="add del mod">
          <ac:chgData name="Андрей Бычков" userId="89539d82897ac83a" providerId="LiveId" clId="{868946AE-C1A8-4577-9539-CAB7C7E0C71A}" dt="2018-05-13T10:32:55.048" v="1081" actId="478"/>
          <ac:cxnSpMkLst>
            <pc:docMk/>
            <pc:sldMk cId="2235924520" sldId="266"/>
            <ac:cxnSpMk id="73" creationId="{8510ACE3-2A6A-457F-9DBD-A6CA92227FC7}"/>
          </ac:cxnSpMkLst>
        </pc:cxnChg>
        <pc:cxnChg chg="add del mod">
          <ac:chgData name="Андрей Бычков" userId="89539d82897ac83a" providerId="LiveId" clId="{868946AE-C1A8-4577-9539-CAB7C7E0C71A}" dt="2018-05-13T10:32:55.482" v="1082" actId="478"/>
          <ac:cxnSpMkLst>
            <pc:docMk/>
            <pc:sldMk cId="2235924520" sldId="266"/>
            <ac:cxnSpMk id="75" creationId="{43F49D0E-C038-45E6-8A5D-14C5E82C01D8}"/>
          </ac:cxnSpMkLst>
        </pc:cxnChg>
        <pc:cxnChg chg="del mod">
          <ac:chgData name="Андрей Бычков" userId="89539d82897ac83a" providerId="LiveId" clId="{868946AE-C1A8-4577-9539-CAB7C7E0C71A}" dt="2018-05-13T10:39:57.968" v="1200" actId="478"/>
          <ac:cxnSpMkLst>
            <pc:docMk/>
            <pc:sldMk cId="2235924520" sldId="266"/>
            <ac:cxnSpMk id="78" creationId="{0E0FECB8-02B3-4D14-9D4B-CE7030473D26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88" creationId="{96E23EAB-BC1E-41C1-A7D5-B8273F969033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93" creationId="{45781E08-87CF-4983-A962-943E3AF59C7B}"/>
          </ac:cxnSpMkLst>
        </pc:cxnChg>
        <pc:cxnChg chg="add del mod">
          <ac:chgData name="Андрей Бычков" userId="89539d82897ac83a" providerId="LiveId" clId="{868946AE-C1A8-4577-9539-CAB7C7E0C71A}" dt="2018-05-13T10:39:04.041" v="1184" actId="478"/>
          <ac:cxnSpMkLst>
            <pc:docMk/>
            <pc:sldMk cId="2235924520" sldId="266"/>
            <ac:cxnSpMk id="96" creationId="{A45577B7-D215-41F5-8AB0-BA42A586C03F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102" creationId="{2B3B52BA-0ED1-4E63-B346-E2DC26A4B39E}"/>
          </ac:cxnSpMkLst>
        </pc:cxnChg>
        <pc:cxnChg chg="del mod">
          <ac:chgData name="Андрей Бычков" userId="89539d82897ac83a" providerId="LiveId" clId="{868946AE-C1A8-4577-9539-CAB7C7E0C71A}" dt="2018-05-13T10:35:14.051" v="1112" actId="478"/>
          <ac:cxnSpMkLst>
            <pc:docMk/>
            <pc:sldMk cId="2235924520" sldId="266"/>
            <ac:cxnSpMk id="109" creationId="{FE7254CB-9568-4AF3-A109-C903BB3CCAF5}"/>
          </ac:cxnSpMkLst>
        </pc:cxnChg>
        <pc:cxnChg chg="add del mod">
          <ac:chgData name="Андрей Бычков" userId="89539d82897ac83a" providerId="LiveId" clId="{868946AE-C1A8-4577-9539-CAB7C7E0C71A}" dt="2018-05-13T10:40:27.732" v="1209" actId="478"/>
          <ac:cxnSpMkLst>
            <pc:docMk/>
            <pc:sldMk cId="2235924520" sldId="266"/>
            <ac:cxnSpMk id="119" creationId="{0FE6D803-169D-4B68-8033-D13A6635932F}"/>
          </ac:cxnSpMkLst>
        </pc:cxnChg>
        <pc:cxnChg chg="add del mod">
          <ac:chgData name="Андрей Бычков" userId="89539d82897ac83a" providerId="LiveId" clId="{868946AE-C1A8-4577-9539-CAB7C7E0C71A}" dt="2018-05-13T10:40:25.764" v="1208" actId="478"/>
          <ac:cxnSpMkLst>
            <pc:docMk/>
            <pc:sldMk cId="2235924520" sldId="266"/>
            <ac:cxnSpMk id="122" creationId="{A79FD315-8BEC-4338-BF92-EE8201255F23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127" creationId="{342F1D7A-CB99-4A5D-91E4-590CA6D22BBD}"/>
          </ac:cxnSpMkLst>
        </pc:cxnChg>
        <pc:cxnChg chg="del mod">
          <ac:chgData name="Андрей Бычков" userId="89539d82897ac83a" providerId="LiveId" clId="{868946AE-C1A8-4577-9539-CAB7C7E0C71A}" dt="2018-05-13T10:35:00.419" v="1106" actId="478"/>
          <ac:cxnSpMkLst>
            <pc:docMk/>
            <pc:sldMk cId="2235924520" sldId="266"/>
            <ac:cxnSpMk id="165" creationId="{7ECD0489-3956-49B3-A3E9-CE8E4B007F92}"/>
          </ac:cxnSpMkLst>
        </pc:cxnChg>
        <pc:cxnChg chg="add del mod">
          <ac:chgData name="Андрей Бычков" userId="89539d82897ac83a" providerId="LiveId" clId="{868946AE-C1A8-4577-9539-CAB7C7E0C71A}" dt="2018-05-13T10:41:55.207" v="1229" actId="11529"/>
          <ac:cxnSpMkLst>
            <pc:docMk/>
            <pc:sldMk cId="2235924520" sldId="266"/>
            <ac:cxnSpMk id="169" creationId="{D8F4F86C-DEEE-467B-94F3-7811F96BE71D}"/>
          </ac:cxnSpMkLst>
        </pc:cxnChg>
        <pc:cxnChg chg="add mod">
          <ac:chgData name="Андрей Бычков" userId="89539d82897ac83a" providerId="LiveId" clId="{868946AE-C1A8-4577-9539-CAB7C7E0C71A}" dt="2018-05-13T10:45:54.621" v="1460" actId="14100"/>
          <ac:cxnSpMkLst>
            <pc:docMk/>
            <pc:sldMk cId="2235924520" sldId="266"/>
            <ac:cxnSpMk id="171" creationId="{C73D23BE-B249-421F-A331-8A1FEB6607EF}"/>
          </ac:cxnSpMkLst>
        </pc:cxnChg>
        <pc:cxnChg chg="del mod">
          <ac:chgData name="Андрей Бычков" userId="89539d82897ac83a" providerId="LiveId" clId="{868946AE-C1A8-4577-9539-CAB7C7E0C71A}" dt="2018-05-13T10:35:40.198" v="1123" actId="478"/>
          <ac:cxnSpMkLst>
            <pc:docMk/>
            <pc:sldMk cId="2235924520" sldId="266"/>
            <ac:cxnSpMk id="175" creationId="{2852DD76-1E77-4ECE-B5BB-E285FEDA41B3}"/>
          </ac:cxnSpMkLst>
        </pc:cxnChg>
        <pc:cxnChg chg="del mod">
          <ac:chgData name="Андрей Бычков" userId="89539d82897ac83a" providerId="LiveId" clId="{868946AE-C1A8-4577-9539-CAB7C7E0C71A}" dt="2018-05-13T10:37:19.034" v="1149" actId="478"/>
          <ac:cxnSpMkLst>
            <pc:docMk/>
            <pc:sldMk cId="2235924520" sldId="266"/>
            <ac:cxnSpMk id="177" creationId="{862BB517-33D8-444E-89CF-0129220BCB0A}"/>
          </ac:cxnSpMkLst>
        </pc:cxnChg>
        <pc:cxnChg chg="add mod">
          <ac:chgData name="Андрей Бычков" userId="89539d82897ac83a" providerId="LiveId" clId="{868946AE-C1A8-4577-9539-CAB7C7E0C71A}" dt="2018-05-13T10:46:04.062" v="1464" actId="14100"/>
          <ac:cxnSpMkLst>
            <pc:docMk/>
            <pc:sldMk cId="2235924520" sldId="266"/>
            <ac:cxnSpMk id="180" creationId="{801106E3-4E5B-49CC-B898-17F343CBFEFA}"/>
          </ac:cxnSpMkLst>
        </pc:cxnChg>
        <pc:cxnChg chg="add mod">
          <ac:chgData name="Андрей Бычков" userId="89539d82897ac83a" providerId="LiveId" clId="{868946AE-C1A8-4577-9539-CAB7C7E0C71A}" dt="2018-05-13T11:02:04.588" v="1615" actId="13822"/>
          <ac:cxnSpMkLst>
            <pc:docMk/>
            <pc:sldMk cId="2235924520" sldId="266"/>
            <ac:cxnSpMk id="190" creationId="{52638D47-B7A3-49BB-BBD0-EACF34E5676F}"/>
          </ac:cxnSpMkLst>
        </pc:cxnChg>
        <pc:cxnChg chg="add del mod">
          <ac:chgData name="Андрей Бычков" userId="89539d82897ac83a" providerId="LiveId" clId="{868946AE-C1A8-4577-9539-CAB7C7E0C71A}" dt="2018-05-13T10:45:13.027" v="1449" actId="11529"/>
          <ac:cxnSpMkLst>
            <pc:docMk/>
            <pc:sldMk cId="2235924520" sldId="266"/>
            <ac:cxnSpMk id="202" creationId="{9EEC7F33-0E0B-44CE-9CE6-B6CBAF394722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4" creationId="{B7DE66C7-965F-4F9E-9C12-E37A082D3AC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7" creationId="{A0B69753-2978-4FDC-8D21-93FA028540A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11" creationId="{2A29C85A-193B-4A81-A559-68170764DBD5}"/>
          </ac:cxnSpMkLst>
        </pc:cxnChg>
        <pc:cxnChg chg="del mod">
          <ac:chgData name="Андрей Бычков" userId="89539d82897ac83a" providerId="LiveId" clId="{868946AE-C1A8-4577-9539-CAB7C7E0C71A}" dt="2018-05-13T10:37:59.192" v="1161" actId="478"/>
          <ac:cxnSpMkLst>
            <pc:docMk/>
            <pc:sldMk cId="2235924520" sldId="266"/>
            <ac:cxnSpMk id="226" creationId="{5BB6A743-8ECE-456E-82C3-70C5207950FC}"/>
          </ac:cxnSpMkLst>
        </pc:cxnChg>
        <pc:cxnChg chg="del mod">
          <ac:chgData name="Андрей Бычков" userId="89539d82897ac83a" providerId="LiveId" clId="{868946AE-C1A8-4577-9539-CAB7C7E0C71A}" dt="2018-05-13T10:35:44.638" v="1126" actId="478"/>
          <ac:cxnSpMkLst>
            <pc:docMk/>
            <pc:sldMk cId="2235924520" sldId="266"/>
            <ac:cxnSpMk id="228" creationId="{92A67DB4-E404-4478-B7DF-D2117169AD5F}"/>
          </ac:cxnSpMkLst>
        </pc:cxnChg>
        <pc:cxnChg chg="del mod">
          <ac:chgData name="Андрей Бычков" userId="89539d82897ac83a" providerId="LiveId" clId="{868946AE-C1A8-4577-9539-CAB7C7E0C71A}" dt="2018-05-13T10:35:43.509" v="1125" actId="478"/>
          <ac:cxnSpMkLst>
            <pc:docMk/>
            <pc:sldMk cId="2235924520" sldId="266"/>
            <ac:cxnSpMk id="230" creationId="{36318665-2B24-448F-A171-79F3E08535DF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36" creationId="{1B0C5181-F17F-4A6F-8834-B29999C86A7C}"/>
          </ac:cxnSpMkLst>
        </pc:cxnChg>
        <pc:cxnChg chg="add del mod">
          <ac:chgData name="Андрей Бычков" userId="89539d82897ac83a" providerId="LiveId" clId="{868946AE-C1A8-4577-9539-CAB7C7E0C71A}" dt="2018-05-13T10:33:00.160" v="1087" actId="478"/>
          <ac:cxnSpMkLst>
            <pc:docMk/>
            <pc:sldMk cId="2235924520" sldId="266"/>
            <ac:cxnSpMk id="242" creationId="{679F5A1E-F618-4D88-A270-10AD3BFD0B11}"/>
          </ac:cxnSpMkLst>
        </pc:cxnChg>
        <pc:cxnChg chg="add mod">
          <ac:chgData name="Андрей Бычков" userId="89539d82897ac83a" providerId="LiveId" clId="{868946AE-C1A8-4577-9539-CAB7C7E0C71A}" dt="2018-05-13T14:58:00.805" v="1731" actId="14100"/>
          <ac:cxnSpMkLst>
            <pc:docMk/>
            <pc:sldMk cId="2235924520" sldId="266"/>
            <ac:cxnSpMk id="250" creationId="{4D9352C5-315A-47FD-8C38-363C69CCFD8E}"/>
          </ac:cxnSpMkLst>
        </pc:cxnChg>
      </pc:sldChg>
      <pc:sldChg chg="addSp delSp modSp">
        <pc:chgData name="Андрей Бычков" userId="89539d82897ac83a" providerId="LiveId" clId="{868946AE-C1A8-4577-9539-CAB7C7E0C71A}" dt="2018-05-13T15:25:49.404" v="2134" actId="1076"/>
        <pc:sldMkLst>
          <pc:docMk/>
          <pc:sldMk cId="2531795876" sldId="267"/>
        </pc:sldMkLst>
        <pc:spChg chg="mod">
          <ac:chgData name="Андрей Бычков" userId="89539d82897ac83a" providerId="LiveId" clId="{868946AE-C1A8-4577-9539-CAB7C7E0C71A}" dt="2018-05-13T10:28:45.994" v="1042" actId="1076"/>
          <ac:spMkLst>
            <pc:docMk/>
            <pc:sldMk cId="2531795876" sldId="267"/>
            <ac:spMk id="2" creationId="{CBB4B822-5C14-46B8-8C34-8B13E49D76BE}"/>
          </ac:spMkLst>
        </pc:spChg>
        <pc:spChg chg="add mod">
          <ac:chgData name="Андрей Бычков" userId="89539d82897ac83a" providerId="LiveId" clId="{868946AE-C1A8-4577-9539-CAB7C7E0C71A}" dt="2018-05-13T15:23:53.141" v="2104" actId="1076"/>
          <ac:spMkLst>
            <pc:docMk/>
            <pc:sldMk cId="2531795876" sldId="267"/>
            <ac:spMk id="3" creationId="{8DDF0E4C-7C0A-4A0D-B831-E562625A7C83}"/>
          </ac:spMkLst>
        </pc:spChg>
        <pc:spChg chg="mod">
          <ac:chgData name="Андрей Бычков" userId="89539d82897ac83a" providerId="LiveId" clId="{868946AE-C1A8-4577-9539-CAB7C7E0C71A}" dt="2018-05-13T09:37:05.309" v="516" actId="13822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5" creationId="{BEAD474C-9C37-4C3E-8C4B-600B67B6614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7" creationId="{CFB7A552-70A4-4B4C-8DD5-0C8744AA50DF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8" creationId="{5ECDC5E9-5B28-40D9-B1B0-228A4060C7FA}"/>
          </ac:spMkLst>
        </pc:spChg>
        <pc:spChg chg="del mod">
          <ac:chgData name="Андрей Бычков" userId="89539d82897ac83a" providerId="LiveId" clId="{868946AE-C1A8-4577-9539-CAB7C7E0C71A}" dt="2018-05-13T10:21:10.613" v="949" actId="478"/>
          <ac:spMkLst>
            <pc:docMk/>
            <pc:sldMk cId="2531795876" sldId="267"/>
            <ac:spMk id="9" creationId="{B6821EB7-D408-4C43-9474-16D7F0DFBD0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0" creationId="{71FE30CF-9504-4773-B57E-A23C526A00DB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1" creationId="{BF7F2AD6-271B-4899-BB46-75C514A36E83}"/>
          </ac:spMkLst>
        </pc:spChg>
        <pc:spChg chg="del mod">
          <ac:chgData name="Андрей Бычков" userId="89539d82897ac83a" providerId="LiveId" clId="{868946AE-C1A8-4577-9539-CAB7C7E0C71A}" dt="2018-05-13T10:21:37.170" v="957" actId="478"/>
          <ac:spMkLst>
            <pc:docMk/>
            <pc:sldMk cId="2531795876" sldId="267"/>
            <ac:spMk id="12" creationId="{BA8CF431-490B-485C-90CD-99B00466FCD4}"/>
          </ac:spMkLst>
        </pc:spChg>
        <pc:spChg chg="del mod">
          <ac:chgData name="Андрей Бычков" userId="89539d82897ac83a" providerId="LiveId" clId="{868946AE-C1A8-4577-9539-CAB7C7E0C71A}" dt="2018-05-13T09:47:21.402" v="563" actId="478"/>
          <ac:spMkLst>
            <pc:docMk/>
            <pc:sldMk cId="2531795876" sldId="267"/>
            <ac:spMk id="13" creationId="{D8B22183-F3E4-4683-88E9-B2689F39537E}"/>
          </ac:spMkLst>
        </pc:spChg>
        <pc:spChg chg="del mod">
          <ac:chgData name="Андрей Бычков" userId="89539d82897ac83a" providerId="LiveId" clId="{868946AE-C1A8-4577-9539-CAB7C7E0C71A}" dt="2018-05-13T09:47:20.378" v="562" actId="478"/>
          <ac:spMkLst>
            <pc:docMk/>
            <pc:sldMk cId="2531795876" sldId="267"/>
            <ac:spMk id="14" creationId="{BA0F51CD-3FA1-4FE1-8815-7684FEBEF42C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5" creationId="{915560F6-960A-4AE1-A651-B59C55A53A6F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7" creationId="{2EF32992-D36B-416C-BA9A-9C2435320B83}"/>
          </ac:spMkLst>
        </pc:spChg>
        <pc:spChg chg="mod">
          <ac:chgData name="Андрей Бычков" userId="89539d82897ac83a" providerId="LiveId" clId="{868946AE-C1A8-4577-9539-CAB7C7E0C71A}" dt="2018-05-13T10:29:34.881" v="1047" actId="1076"/>
          <ac:spMkLst>
            <pc:docMk/>
            <pc:sldMk cId="2531795876" sldId="267"/>
            <ac:spMk id="18" creationId="{5EB44721-5B77-4A87-BDC3-C66C91886E8E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0" creationId="{5710E2FD-4886-44B3-82E5-7EDAADC65ACB}"/>
          </ac:spMkLst>
        </pc:spChg>
        <pc:spChg chg="del mod">
          <ac:chgData name="Андрей Бычков" userId="89539d82897ac83a" providerId="LiveId" clId="{868946AE-C1A8-4577-9539-CAB7C7E0C71A}" dt="2018-05-13T10:02:50.611" v="721" actId="478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3" creationId="{901D02F8-60E1-4BD5-814A-881B95483C38}"/>
          </ac:spMkLst>
        </pc:spChg>
        <pc:spChg chg="del mod">
          <ac:chgData name="Андрей Бычков" userId="89539d82897ac83a" providerId="LiveId" clId="{868946AE-C1A8-4577-9539-CAB7C7E0C71A}" dt="2018-05-13T10:01:47.884" v="696" actId="478"/>
          <ac:spMkLst>
            <pc:docMk/>
            <pc:sldMk cId="2531795876" sldId="267"/>
            <ac:spMk id="24" creationId="{7DEE4776-D71C-4024-AC8D-0F4CF25674B9}"/>
          </ac:spMkLst>
        </pc:spChg>
        <pc:spChg chg="del mod">
          <ac:chgData name="Андрей Бычков" userId="89539d82897ac83a" providerId="LiveId" clId="{868946AE-C1A8-4577-9539-CAB7C7E0C71A}" dt="2018-05-13T10:27:23.770" v="1020" actId="478"/>
          <ac:spMkLst>
            <pc:docMk/>
            <pc:sldMk cId="2531795876" sldId="267"/>
            <ac:spMk id="25" creationId="{4EE19D93-E211-4C9C-94B3-33064649D7DA}"/>
          </ac:spMkLst>
        </pc:spChg>
        <pc:spChg chg="del mod">
          <ac:chgData name="Андрей Бычков" userId="89539d82897ac83a" providerId="LiveId" clId="{868946AE-C1A8-4577-9539-CAB7C7E0C71A}" dt="2018-05-13T10:27:53.899" v="1029" actId="478"/>
          <ac:spMkLst>
            <pc:docMk/>
            <pc:sldMk cId="2531795876" sldId="267"/>
            <ac:spMk id="26" creationId="{1EA1AA15-9E89-4294-8891-B62441730AE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9" creationId="{79FD8B34-66C9-40D3-8CB8-ED86F88DA324}"/>
          </ac:spMkLst>
        </pc:spChg>
        <pc:spChg chg="del mod">
          <ac:chgData name="Андрей Бычков" userId="89539d82897ac83a" providerId="LiveId" clId="{868946AE-C1A8-4577-9539-CAB7C7E0C71A}" dt="2018-05-13T09:48:58.690" v="589" actId="478"/>
          <ac:spMkLst>
            <pc:docMk/>
            <pc:sldMk cId="2531795876" sldId="267"/>
            <ac:spMk id="30" creationId="{23BF2D66-67AD-400C-9B87-5EBACA5AB1A8}"/>
          </ac:spMkLst>
        </pc:spChg>
        <pc:spChg chg="del mod">
          <ac:chgData name="Андрей Бычков" userId="89539d82897ac83a" providerId="LiveId" clId="{868946AE-C1A8-4577-9539-CAB7C7E0C71A}" dt="2018-05-13T09:48:56.322" v="587" actId="478"/>
          <ac:spMkLst>
            <pc:docMk/>
            <pc:sldMk cId="2531795876" sldId="267"/>
            <ac:spMk id="31" creationId="{9094A274-833A-4FCD-9239-D8667631DC54}"/>
          </ac:spMkLst>
        </pc:spChg>
        <pc:spChg chg="add mod">
          <ac:chgData name="Андрей Бычков" userId="89539d82897ac83a" providerId="LiveId" clId="{868946AE-C1A8-4577-9539-CAB7C7E0C71A}" dt="2018-05-13T15:25:37.222" v="2132" actId="1076"/>
          <ac:spMkLst>
            <pc:docMk/>
            <pc:sldMk cId="2531795876" sldId="267"/>
            <ac:spMk id="44" creationId="{4872D014-D137-4BD2-A600-9A1246B97C96}"/>
          </ac:spMkLst>
        </pc:spChg>
        <pc:spChg chg="add mod">
          <ac:chgData name="Андрей Бычков" userId="89539d82897ac83a" providerId="LiveId" clId="{868946AE-C1A8-4577-9539-CAB7C7E0C71A}" dt="2018-05-13T15:25:28.613" v="2129" actId="1076"/>
          <ac:spMkLst>
            <pc:docMk/>
            <pc:sldMk cId="2531795876" sldId="267"/>
            <ac:spMk id="45" creationId="{9DF10346-14C8-44DA-AFDA-D7136F4204C0}"/>
          </ac:spMkLst>
        </pc:spChg>
        <pc:spChg chg="add mod">
          <ac:chgData name="Андрей Бычков" userId="89539d82897ac83a" providerId="LiveId" clId="{868946AE-C1A8-4577-9539-CAB7C7E0C71A}" dt="2018-05-13T15:25:32.847" v="2131" actId="1076"/>
          <ac:spMkLst>
            <pc:docMk/>
            <pc:sldMk cId="2531795876" sldId="267"/>
            <ac:spMk id="46" creationId="{AE619123-4759-4109-B8B2-FA6517EDC829}"/>
          </ac:spMkLst>
        </pc:spChg>
        <pc:spChg chg="add mod">
          <ac:chgData name="Андрей Бычков" userId="89539d82897ac83a" providerId="LiveId" clId="{868946AE-C1A8-4577-9539-CAB7C7E0C71A}" dt="2018-05-13T15:23:54.844" v="2105" actId="1076"/>
          <ac:spMkLst>
            <pc:docMk/>
            <pc:sldMk cId="2531795876" sldId="267"/>
            <ac:spMk id="47" creationId="{61F64618-F124-42C4-9F7F-5D7FDFF0A505}"/>
          </ac:spMkLst>
        </pc:spChg>
        <pc:spChg chg="add mod">
          <ac:chgData name="Андрей Бычков" userId="89539d82897ac83a" providerId="LiveId" clId="{868946AE-C1A8-4577-9539-CAB7C7E0C71A}" dt="2018-05-13T15:25:30.722" v="2130" actId="1076"/>
          <ac:spMkLst>
            <pc:docMk/>
            <pc:sldMk cId="2531795876" sldId="267"/>
            <ac:spMk id="48" creationId="{ADDBC2F7-808C-4D13-84B4-2E8D5288C708}"/>
          </ac:spMkLst>
        </pc:spChg>
        <pc:spChg chg="add mod">
          <ac:chgData name="Андрей Бычков" userId="89539d82897ac83a" providerId="LiveId" clId="{868946AE-C1A8-4577-9539-CAB7C7E0C71A}" dt="2018-05-13T15:24:02.985" v="2108" actId="14100"/>
          <ac:spMkLst>
            <pc:docMk/>
            <pc:sldMk cId="2531795876" sldId="267"/>
            <ac:spMk id="49" creationId="{95D16616-DEB3-4E82-93C7-5B81D3B1B19C}"/>
          </ac:spMkLst>
        </pc:spChg>
        <pc:spChg chg="add mod">
          <ac:chgData name="Андрей Бычков" userId="89539d82897ac83a" providerId="LiveId" clId="{868946AE-C1A8-4577-9539-CAB7C7E0C71A}" dt="2018-05-13T15:24:27.562" v="2112" actId="1076"/>
          <ac:spMkLst>
            <pc:docMk/>
            <pc:sldMk cId="2531795876" sldId="267"/>
            <ac:spMk id="50" creationId="{22C8706B-A04C-4229-AEE0-3F353C1B6A02}"/>
          </ac:spMkLst>
        </pc:spChg>
        <pc:spChg chg="add mod">
          <ac:chgData name="Андрей Бычков" userId="89539d82897ac83a" providerId="LiveId" clId="{868946AE-C1A8-4577-9539-CAB7C7E0C71A}" dt="2018-05-13T15:24:15.281" v="2110" actId="1076"/>
          <ac:spMkLst>
            <pc:docMk/>
            <pc:sldMk cId="2531795876" sldId="267"/>
            <ac:spMk id="52" creationId="{A0EE02C2-DD28-4D21-B1ED-0440838E4C10}"/>
          </ac:spMkLst>
        </pc:spChg>
        <pc:spChg chg="del mod">
          <ac:chgData name="Андрей Бычков" userId="89539d82897ac83a" providerId="LiveId" clId="{868946AE-C1A8-4577-9539-CAB7C7E0C71A}" dt="2018-05-13T09:48:57.597" v="588" actId="478"/>
          <ac:spMkLst>
            <pc:docMk/>
            <pc:sldMk cId="2531795876" sldId="267"/>
            <ac:spMk id="167" creationId="{1536C827-CDAC-4D02-AC42-3469DDB0FD8F}"/>
          </ac:spMkLst>
        </pc:spChg>
        <pc:spChg chg="add del mod">
          <ac:chgData name="Андрей Бычков" userId="89539d82897ac83a" providerId="LiveId" clId="{868946AE-C1A8-4577-9539-CAB7C7E0C71A}" dt="2018-05-13T10:21:41.265" v="960" actId="478"/>
          <ac:spMkLst>
            <pc:docMk/>
            <pc:sldMk cId="2531795876" sldId="267"/>
            <ac:spMk id="189" creationId="{3EBE2F24-E93B-47BC-8A41-9647B22A3FCA}"/>
          </ac:spMkLst>
        </pc:spChg>
        <pc:spChg chg="add del mod">
          <ac:chgData name="Андрей Бычков" userId="89539d82897ac83a" providerId="LiveId" clId="{868946AE-C1A8-4577-9539-CAB7C7E0C71A}" dt="2018-05-13T10:28:21.222" v="1035" actId="478"/>
          <ac:spMkLst>
            <pc:docMk/>
            <pc:sldMk cId="2531795876" sldId="267"/>
            <ac:spMk id="222" creationId="{BFD3C95F-CA9D-4E82-972A-200E6D266FDF}"/>
          </ac:spMkLst>
        </pc:spChg>
        <pc:spChg chg="add mod">
          <ac:chgData name="Андрей Бычков" userId="89539d82897ac83a" providerId="LiveId" clId="{868946AE-C1A8-4577-9539-CAB7C7E0C71A}" dt="2018-05-13T11:02:32.006" v="1618" actId="14100"/>
          <ac:spMkLst>
            <pc:docMk/>
            <pc:sldMk cId="2531795876" sldId="267"/>
            <ac:spMk id="223" creationId="{9F6D6BC7-185A-45C8-9CC1-6C7132CBDB01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5" creationId="{B7B68327-6994-429A-AB5C-952D30285765}"/>
          </ac:spMkLst>
        </pc:spChg>
        <pc:spChg chg="del mod">
          <ac:chgData name="Андрей Бычков" userId="89539d82897ac83a" providerId="LiveId" clId="{868946AE-C1A8-4577-9539-CAB7C7E0C71A}" dt="2018-05-13T10:03:18.839" v="733" actId="478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7" creationId="{B87546D3-A296-4159-BC55-F83F3712AB82}"/>
          </ac:spMkLst>
        </pc:spChg>
        <pc:spChg chg="del mod">
          <ac:chgData name="Андрей Бычков" userId="89539d82897ac83a" providerId="LiveId" clId="{868946AE-C1A8-4577-9539-CAB7C7E0C71A}" dt="2018-05-13T10:03:16.414" v="732" actId="478"/>
          <ac:spMkLst>
            <pc:docMk/>
            <pc:sldMk cId="2531795876" sldId="267"/>
            <ac:spMk id="258" creationId="{545DDD3B-5C93-4D91-9E69-AA8B7D3D0580}"/>
          </ac:spMkLst>
        </pc:spChg>
        <pc:spChg chg="add del mod">
          <ac:chgData name="Андрей Бычков" userId="89539d82897ac83a" providerId="LiveId" clId="{868946AE-C1A8-4577-9539-CAB7C7E0C71A}" dt="2018-05-13T10:22:30.285" v="966" actId="478"/>
          <ac:spMkLst>
            <pc:docMk/>
            <pc:sldMk cId="2531795876" sldId="267"/>
            <ac:spMk id="325" creationId="{CD9F60C7-7ADC-4BAD-8762-2D821A53093A}"/>
          </ac:spMkLst>
        </pc:spChg>
        <pc:spChg chg="add mod">
          <ac:chgData name="Андрей Бычков" userId="89539d82897ac83a" providerId="LiveId" clId="{868946AE-C1A8-4577-9539-CAB7C7E0C71A}" dt="2018-05-13T11:02:28.902" v="1617" actId="1076"/>
          <ac:spMkLst>
            <pc:docMk/>
            <pc:sldMk cId="2531795876" sldId="267"/>
            <ac:spMk id="326" creationId="{B9536914-E9D6-40A4-B081-A1426ECE7184}"/>
          </ac:spMkLst>
        </pc:spChg>
        <pc:spChg chg="add mod">
          <ac:chgData name="Андрей Бычков" userId="89539d82897ac83a" providerId="LiveId" clId="{868946AE-C1A8-4577-9539-CAB7C7E0C71A}" dt="2018-05-13T10:21:22.525" v="954" actId="1076"/>
          <ac:spMkLst>
            <pc:docMk/>
            <pc:sldMk cId="2531795876" sldId="267"/>
            <ac:spMk id="330" creationId="{61E9A92D-A327-49CD-B84F-93859914E1AE}"/>
          </ac:spMkLst>
        </pc:spChg>
        <pc:spChg chg="add 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342" creationId="{0020B8F7-0DB0-47AB-AE4C-82FF4B87A006}"/>
          </ac:spMkLst>
        </pc:spChg>
        <pc:spChg chg="add mod">
          <ac:chgData name="Андрей Бычков" userId="89539d82897ac83a" providerId="LiveId" clId="{868946AE-C1A8-4577-9539-CAB7C7E0C71A}" dt="2018-05-13T15:25:49.404" v="2134" actId="1076"/>
          <ac:spMkLst>
            <pc:docMk/>
            <pc:sldMk cId="2531795876" sldId="267"/>
            <ac:spMk id="372" creationId="{6B0CA4B3-7405-4430-A0E6-4E3CB944B467}"/>
          </ac:spMkLst>
        </pc:spChg>
        <pc:cxnChg chg="del mod">
          <ac:chgData name="Андрей Бычков" userId="89539d82897ac83a" providerId="LiveId" clId="{868946AE-C1A8-4577-9539-CAB7C7E0C71A}" dt="2018-05-13T10:21:11.535" v="950" actId="478"/>
          <ac:cxnSpMkLst>
            <pc:docMk/>
            <pc:sldMk cId="2531795876" sldId="267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868946AE-C1A8-4577-9539-CAB7C7E0C71A}" dt="2018-05-13T10:21:12.028" v="951" actId="478"/>
          <ac:cxnSpMkLst>
            <pc:docMk/>
            <pc:sldMk cId="2531795876" sldId="267"/>
            <ac:cxnSpMk id="37" creationId="{8E1EA24A-A1BC-4B17-AB55-6693A7490238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868946AE-C1A8-4577-9539-CAB7C7E0C71A}" dt="2018-05-13T09:48:11.529" v="579" actId="478"/>
          <ac:cxnSpMkLst>
            <pc:docMk/>
            <pc:sldMk cId="2531795876" sldId="267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868946AE-C1A8-4577-9539-CAB7C7E0C71A}" dt="2018-05-13T09:47:42.702" v="571" actId="478"/>
          <ac:cxnSpMkLst>
            <pc:docMk/>
            <pc:sldMk cId="2531795876" sldId="267"/>
            <ac:cxnSpMk id="47" creationId="{14B25966-8557-4215-B3F1-391A12DEA57F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51" creationId="{B795CEEA-A1E7-4F85-A409-F215B7849BA8}"/>
          </ac:cxnSpMkLst>
        </pc:cxnChg>
        <pc:cxnChg chg="del mod">
          <ac:chgData name="Андрей Бычков" userId="89539d82897ac83a" providerId="LiveId" clId="{868946AE-C1A8-4577-9539-CAB7C7E0C71A}" dt="2018-05-13T09:47:44.261" v="572" actId="478"/>
          <ac:cxnSpMkLst>
            <pc:docMk/>
            <pc:sldMk cId="2531795876" sldId="267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868946AE-C1A8-4577-9539-CAB7C7E0C71A}" dt="2018-05-13T10:27:24.593" v="1021" actId="478"/>
          <ac:cxnSpMkLst>
            <pc:docMk/>
            <pc:sldMk cId="2531795876" sldId="267"/>
            <ac:cxnSpMk id="71" creationId="{F7E465E1-6B31-4817-8A60-90020877237A}"/>
          </ac:cxnSpMkLst>
        </pc:cxnChg>
        <pc:cxnChg chg="add del mod">
          <ac:chgData name="Андрей Бычков" userId="89539d82897ac83a" providerId="LiveId" clId="{868946AE-C1A8-4577-9539-CAB7C7E0C71A}" dt="2018-05-13T10:21:51.625" v="961" actId="478"/>
          <ac:cxnSpMkLst>
            <pc:docMk/>
            <pc:sldMk cId="2531795876" sldId="267"/>
            <ac:cxnSpMk id="72" creationId="{E6AEC08B-9D2D-4169-9FF0-AB80BF9EC270}"/>
          </ac:cxnSpMkLst>
        </pc:cxnChg>
        <pc:cxnChg chg="del mod">
          <ac:chgData name="Андрей Бычков" userId="89539d82897ac83a" providerId="LiveId" clId="{868946AE-C1A8-4577-9539-CAB7C7E0C71A}" dt="2018-05-13T10:27:25.057" v="1022" actId="478"/>
          <ac:cxnSpMkLst>
            <pc:docMk/>
            <pc:sldMk cId="2531795876" sldId="267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868946AE-C1A8-4577-9539-CAB7C7E0C71A}" dt="2018-05-13T10:27:59.773" v="1030" actId="478"/>
          <ac:cxnSpMkLst>
            <pc:docMk/>
            <pc:sldMk cId="2531795876" sldId="267"/>
            <ac:cxnSpMk id="75" creationId="{CC133BB4-1CB0-46E3-B3F1-82C899514397}"/>
          </ac:cxnSpMkLst>
        </pc:cxnChg>
        <pc:cxnChg chg="add del mod">
          <ac:chgData name="Андрей Бычков" userId="89539d82897ac83a" providerId="LiveId" clId="{868946AE-C1A8-4577-9539-CAB7C7E0C71A}" dt="2018-05-13T10:21:39.387" v="958" actId="478"/>
          <ac:cxnSpMkLst>
            <pc:docMk/>
            <pc:sldMk cId="2531795876" sldId="267"/>
            <ac:cxnSpMk id="80" creationId="{E12EC27A-A12F-4A7B-A0AE-C7463ED49ED8}"/>
          </ac:cxnSpMkLst>
        </pc:cxnChg>
        <pc:cxnChg chg="del mod">
          <ac:chgData name="Андрей Бычков" userId="89539d82897ac83a" providerId="LiveId" clId="{868946AE-C1A8-4577-9539-CAB7C7E0C71A}" dt="2018-05-13T10:06:57.648" v="777" actId="478"/>
          <ac:cxnSpMkLst>
            <pc:docMk/>
            <pc:sldMk cId="2531795876" sldId="267"/>
            <ac:cxnSpMk id="83" creationId="{FCD05FE7-B556-44FF-BAC4-D6BD9BA35D85}"/>
          </ac:cxnSpMkLst>
        </pc:cxnChg>
        <pc:cxnChg chg="del mod">
          <ac:chgData name="Андрей Бычков" userId="89539d82897ac83a" providerId="LiveId" clId="{868946AE-C1A8-4577-9539-CAB7C7E0C71A}" dt="2018-05-13T10:02:54.850" v="725" actId="478"/>
          <ac:cxnSpMkLst>
            <pc:docMk/>
            <pc:sldMk cId="2531795876" sldId="267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868946AE-C1A8-4577-9539-CAB7C7E0C71A}" dt="2018-05-13T10:04:01.786" v="737" actId="478"/>
          <ac:cxnSpMkLst>
            <pc:docMk/>
            <pc:sldMk cId="2531795876" sldId="267"/>
            <ac:cxnSpMk id="87" creationId="{8A112F1C-4749-40F8-99AB-E4DA1D067055}"/>
          </ac:cxnSpMkLst>
        </pc:cxnChg>
        <pc:cxnChg chg="del mod">
          <ac:chgData name="Андрей Бычков" userId="89539d82897ac83a" providerId="LiveId" clId="{868946AE-C1A8-4577-9539-CAB7C7E0C71A}" dt="2018-05-13T10:06:59.225" v="779" actId="478"/>
          <ac:cxnSpMkLst>
            <pc:docMk/>
            <pc:sldMk cId="2531795876" sldId="267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868946AE-C1A8-4577-9539-CAB7C7E0C71A}" dt="2018-05-13T10:06:59.672" v="780" actId="478"/>
          <ac:cxnSpMkLst>
            <pc:docMk/>
            <pc:sldMk cId="2531795876" sldId="267"/>
            <ac:cxnSpMk id="91" creationId="{1FA8F4FF-9561-4874-8F13-74863A9F58FE}"/>
          </ac:cxnSpMkLst>
        </pc:cxnChg>
        <pc:cxnChg chg="del mod">
          <ac:chgData name="Андрей Бычков" userId="89539d82897ac83a" providerId="LiveId" clId="{868946AE-C1A8-4577-9539-CAB7C7E0C71A}" dt="2018-05-13T10:02:54.090" v="724" actId="478"/>
          <ac:cxnSpMkLst>
            <pc:docMk/>
            <pc:sldMk cId="2531795876" sldId="267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868946AE-C1A8-4577-9539-CAB7C7E0C71A}" dt="2018-05-13T10:02:52.786" v="723" actId="478"/>
          <ac:cxnSpMkLst>
            <pc:docMk/>
            <pc:sldMk cId="2531795876" sldId="267"/>
            <ac:cxnSpMk id="147" creationId="{12EEDF21-9D56-4D07-9E4E-281ADE89FFF2}"/>
          </ac:cxnSpMkLst>
        </pc:cxnChg>
        <pc:cxnChg chg="add mod">
          <ac:chgData name="Андрей Бычков" userId="89539d82897ac83a" providerId="LiveId" clId="{868946AE-C1A8-4577-9539-CAB7C7E0C71A}" dt="2018-05-13T10:29:34.881" v="1047" actId="1076"/>
          <ac:cxnSpMkLst>
            <pc:docMk/>
            <pc:sldMk cId="2531795876" sldId="267"/>
            <ac:cxnSpMk id="150" creationId="{6F0D350F-0AD9-4137-BAAC-05E252B4B6D4}"/>
          </ac:cxnSpMkLst>
        </pc:cxnChg>
        <pc:cxnChg chg="del mod">
          <ac:chgData name="Андрей Бычков" userId="89539d82897ac83a" providerId="LiveId" clId="{868946AE-C1A8-4577-9539-CAB7C7E0C71A}" dt="2018-05-13T10:28:00.734" v="1031" actId="478"/>
          <ac:cxnSpMkLst>
            <pc:docMk/>
            <pc:sldMk cId="2531795876" sldId="267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868946AE-C1A8-4577-9539-CAB7C7E0C71A}" dt="2018-05-13T09:50:01.089" v="608" actId="478"/>
          <ac:cxnSpMkLst>
            <pc:docMk/>
            <pc:sldMk cId="2531795876" sldId="267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868946AE-C1A8-4577-9539-CAB7C7E0C71A}" dt="2018-05-13T09:49:00.300" v="590" actId="478"/>
          <ac:cxnSpMkLst>
            <pc:docMk/>
            <pc:sldMk cId="2531795876" sldId="267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868946AE-C1A8-4577-9539-CAB7C7E0C71A}" dt="2018-05-13T09:49:27.232" v="597" actId="478"/>
          <ac:cxnSpMkLst>
            <pc:docMk/>
            <pc:sldMk cId="2531795876" sldId="267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200" creationId="{F119CAF1-328D-49DE-B35D-51E4CBD9D6E0}"/>
          </ac:cxnSpMkLst>
        </pc:cxnChg>
        <pc:cxnChg chg="del mod">
          <ac:chgData name="Андрей Бычков" userId="89539d82897ac83a" providerId="LiveId" clId="{868946AE-C1A8-4577-9539-CAB7C7E0C71A}" dt="2018-05-13T10:21:40.363" v="959" actId="478"/>
          <ac:cxnSpMkLst>
            <pc:docMk/>
            <pc:sldMk cId="2531795876" sldId="267"/>
            <ac:cxnSpMk id="242" creationId="{977D097C-31A3-409B-946A-A3ABC84265FA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868946AE-C1A8-4577-9539-CAB7C7E0C71A}" dt="2018-05-13T10:06:58.512" v="778" actId="478"/>
          <ac:cxnSpMkLst>
            <pc:docMk/>
            <pc:sldMk cId="2531795876" sldId="267"/>
            <ac:cxnSpMk id="300" creationId="{64E5EBAC-5CB3-4E2A-92A3-5007CEC4B0BF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3" creationId="{ED105B6D-AE58-46A8-A478-87F600EDB4E0}"/>
          </ac:cxnSpMkLst>
        </pc:cxnChg>
        <pc:cxnChg chg="add del mod">
          <ac:chgData name="Андрей Бычков" userId="89539d82897ac83a" providerId="LiveId" clId="{868946AE-C1A8-4577-9539-CAB7C7E0C71A}" dt="2018-05-13T10:07:37.560" v="787" actId="11529"/>
          <ac:cxnSpMkLst>
            <pc:docMk/>
            <pc:sldMk cId="2531795876" sldId="267"/>
            <ac:cxnSpMk id="315" creationId="{32B5A9D6-7125-41F9-89E5-C522B2066A2D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7" creationId="{63A1DC54-A50A-4A5A-B63F-726A3B633987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9" creationId="{F547C185-BD81-458A-9919-6EC4BCD7C1F4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21" creationId="{A52A7E7A-B931-4AD4-925D-1E25BFC725F5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2" creationId="{96B82CFA-0AA2-4FE2-B329-DE639D9600EC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4" creationId="{D73A4381-31C9-4F6D-BA6C-94C70FED74AD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6" creationId="{880F77AB-AAFF-410D-B9F0-E647DDDA6DC5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9" creationId="{BEA9F8D1-139E-48F2-B963-8542214850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1" creationId="{F4B35D62-E20E-4B19-AA77-4CC239C4B198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4" creationId="{1074C7E9-3A40-45BB-881E-7AD07704D113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6" creationId="{056FAF7A-54DA-4505-BDA1-24D39FBBC8D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8" creationId="{69531F26-4632-4518-8AAF-7D45875533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50" creationId="{165064E0-4BE3-47B0-A5E7-6BB9798AD8FC}"/>
          </ac:cxnSpMkLst>
        </pc:cxnChg>
      </pc:sldChg>
      <pc:sldChg chg="addSp modSp">
        <pc:chgData name="Андрей Бычков" userId="89539d82897ac83a" providerId="LiveId" clId="{868946AE-C1A8-4577-9539-CAB7C7E0C71A}" dt="2018-05-13T11:52:36.028" v="1653" actId="14100"/>
        <pc:sldMkLst>
          <pc:docMk/>
          <pc:sldMk cId="986948120" sldId="269"/>
        </pc:sldMkLst>
        <pc:spChg chg="mod">
          <ac:chgData name="Андрей Бычков" userId="89539d82897ac83a" providerId="LiveId" clId="{868946AE-C1A8-4577-9539-CAB7C7E0C71A}" dt="2018-05-13T08:37:06.233" v="368" actId="1076"/>
          <ac:spMkLst>
            <pc:docMk/>
            <pc:sldMk cId="986948120" sldId="269"/>
            <ac:spMk id="8" creationId="{FBC916A3-422F-490A-9FFB-AA65516EB78C}"/>
          </ac:spMkLst>
        </pc:spChg>
        <pc:graphicFrameChg chg="mod modGraphic">
          <ac:chgData name="Андрей Бычков" userId="89539d82897ac83a" providerId="LiveId" clId="{868946AE-C1A8-4577-9539-CAB7C7E0C71A}" dt="2018-05-13T11:52:36.028" v="1653" actId="14100"/>
          <ac:graphicFrameMkLst>
            <pc:docMk/>
            <pc:sldMk cId="986948120" sldId="269"/>
            <ac:graphicFrameMk id="7" creationId="{114916CB-EE8E-4DA4-B586-67B458056B52}"/>
          </ac:graphicFrameMkLst>
        </pc:graphicFrameChg>
        <pc:graphicFrameChg chg="add mod modGraphic">
          <ac:chgData name="Андрей Бычков" userId="89539d82897ac83a" providerId="LiveId" clId="{868946AE-C1A8-4577-9539-CAB7C7E0C71A}" dt="2018-05-13T08:38:01.922" v="373" actId="113"/>
          <ac:graphicFrameMkLst>
            <pc:docMk/>
            <pc:sldMk cId="986948120" sldId="269"/>
            <ac:graphicFrameMk id="9" creationId="{F8EE684A-7396-48A3-A06D-132D8AFC2D1C}"/>
          </ac:graphicFrameMkLst>
        </pc:graphicFrameChg>
        <pc:graphicFrameChg chg="add mod">
          <ac:chgData name="Андрей Бычков" userId="89539d82897ac83a" providerId="LiveId" clId="{868946AE-C1A8-4577-9539-CAB7C7E0C71A}" dt="2018-05-13T08:33:09.129" v="353" actId="1076"/>
          <ac:graphicFrameMkLst>
            <pc:docMk/>
            <pc:sldMk cId="986948120" sldId="269"/>
            <ac:graphicFrameMk id="10" creationId="{FA5F72F6-A04E-4236-84F2-2A06C6C461D2}"/>
          </ac:graphicFrameMkLst>
        </pc:graphicFrameChg>
        <pc:picChg chg="mod modCrop">
          <ac:chgData name="Андрей Бычков" userId="89539d82897ac83a" providerId="LiveId" clId="{868946AE-C1A8-4577-9539-CAB7C7E0C71A}" dt="2018-05-13T08:36:18.604" v="355" actId="14100"/>
          <ac:picMkLst>
            <pc:docMk/>
            <pc:sldMk cId="986948120" sldId="269"/>
            <ac:picMk id="6" creationId="{98D1D9B7-F02C-4ED5-B3B4-B7A1837D6403}"/>
          </ac:picMkLst>
        </pc:picChg>
      </pc:sldChg>
      <pc:sldChg chg="addSp delSp modSp">
        <pc:chgData name="Андрей Бычков" userId="89539d82897ac83a" providerId="LiveId" clId="{868946AE-C1A8-4577-9539-CAB7C7E0C71A}" dt="2018-05-13T15:52:32.965" v="2185" actId="478"/>
        <pc:sldMkLst>
          <pc:docMk/>
          <pc:sldMk cId="4037806557" sldId="270"/>
        </pc:sldMkLst>
        <pc:spChg chg="mod">
          <ac:chgData name="Андрей Бычков" userId="89539d82897ac83a" providerId="LiveId" clId="{868946AE-C1A8-4577-9539-CAB7C7E0C71A}" dt="2018-05-13T09:23:13.020" v="494" actId="1076"/>
          <ac:spMkLst>
            <pc:docMk/>
            <pc:sldMk cId="4037806557" sldId="270"/>
            <ac:spMk id="33" creationId="{1B5F7A44-BE3C-4852-BF77-36C313F62413}"/>
          </ac:spMkLst>
        </pc:spChg>
        <pc:spChg chg="mod">
          <ac:chgData name="Андрей Бычков" userId="89539d82897ac83a" providerId="LiveId" clId="{868946AE-C1A8-4577-9539-CAB7C7E0C71A}" dt="2018-05-13T09:23:08.611" v="489" actId="1076"/>
          <ac:spMkLst>
            <pc:docMk/>
            <pc:sldMk cId="4037806557" sldId="270"/>
            <ac:spMk id="35" creationId="{5846118C-ACB7-4C1D-BF0D-5EDB142B5354}"/>
          </ac:spMkLst>
        </pc:spChg>
        <pc:grpChg chg="add del mod">
          <ac:chgData name="Андрей Бычков" userId="89539d82897ac83a" providerId="LiveId" clId="{868946AE-C1A8-4577-9539-CAB7C7E0C71A}" dt="2018-05-13T15:52:32.965" v="2185" actId="478"/>
          <ac:grpSpMkLst>
            <pc:docMk/>
            <pc:sldMk cId="4037806557" sldId="270"/>
            <ac:grpSpMk id="37" creationId="{7E625AFD-A612-4B07-B608-521E2230D4DB}"/>
          </ac:grpSpMkLst>
        </pc:grpChg>
        <pc:grpChg chg="mod">
          <ac:chgData name="Андрей Бычков" userId="89539d82897ac83a" providerId="LiveId" clId="{868946AE-C1A8-4577-9539-CAB7C7E0C71A}" dt="2018-05-13T15:52:23.233" v="2182"/>
          <ac:grpSpMkLst>
            <pc:docMk/>
            <pc:sldMk cId="4037806557" sldId="270"/>
            <ac:grpSpMk id="40" creationId="{90CAF6BE-611F-44E3-ADE9-1F78C15780E2}"/>
          </ac:grpSpMkLst>
        </pc:grpChg>
        <pc:graphicFrameChg chg="add mod modGraphic">
          <ac:chgData name="Андрей Бычков" userId="89539d82897ac83a" providerId="LiveId" clId="{868946AE-C1A8-4577-9539-CAB7C7E0C71A}" dt="2018-05-13T15:52:09.497" v="2177" actId="20577"/>
          <ac:graphicFrameMkLst>
            <pc:docMk/>
            <pc:sldMk cId="4037806557" sldId="270"/>
            <ac:graphicFrameMk id="36" creationId="{33FE3E16-CA86-4715-891E-A0AA56322C3F}"/>
          </ac:graphicFrameMkLst>
        </pc:graphicFrameChg>
      </pc:sldChg>
      <pc:sldChg chg="modSp">
        <pc:chgData name="Андрей Бычков" userId="89539d82897ac83a" providerId="LiveId" clId="{868946AE-C1A8-4577-9539-CAB7C7E0C71A}" dt="2018-05-13T11:57:05.743" v="1655" actId="20577"/>
        <pc:sldMkLst>
          <pc:docMk/>
          <pc:sldMk cId="1525064512" sldId="271"/>
        </pc:sldMkLst>
        <pc:spChg chg="mod">
          <ac:chgData name="Андрей Бычков" userId="89539d82897ac83a" providerId="LiveId" clId="{868946AE-C1A8-4577-9539-CAB7C7E0C71A}" dt="2018-05-13T11:57:05.743" v="1655" actId="20577"/>
          <ac:spMkLst>
            <pc:docMk/>
            <pc:sldMk cId="1525064512" sldId="271"/>
            <ac:spMk id="2" creationId="{DC149917-BA58-443E-91DB-D74A373EE5DA}"/>
          </ac:spMkLst>
        </pc:spChg>
        <pc:spChg chg="mod">
          <ac:chgData name="Андрей Бычков" userId="89539d82897ac83a" providerId="LiveId" clId="{868946AE-C1A8-4577-9539-CAB7C7E0C71A}" dt="2018-05-13T09:00:43.209" v="469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modSp del">
        <pc:chgData name="Андрей Бычков" userId="89539d82897ac83a" providerId="LiveId" clId="{868946AE-C1A8-4577-9539-CAB7C7E0C71A}" dt="2018-05-13T08:38:25.139" v="374" actId="2696"/>
        <pc:sldMkLst>
          <pc:docMk/>
          <pc:sldMk cId="4191801457" sldId="272"/>
        </pc:sldMkLst>
        <pc:graphicFrameChg chg="mod">
          <ac:chgData name="Андрей Бычков" userId="89539d82897ac83a" providerId="LiveId" clId="{868946AE-C1A8-4577-9539-CAB7C7E0C71A}" dt="2018-05-13T08:16:12.572" v="220" actId="14100"/>
          <ac:graphicFrameMkLst>
            <pc:docMk/>
            <pc:sldMk cId="4191801457" sldId="272"/>
            <ac:graphicFrameMk id="9" creationId="{94615826-DECA-4483-B951-6C43DADC089E}"/>
          </ac:graphicFrameMkLst>
        </pc:graphicFrameChg>
        <pc:graphicFrameChg chg="mod modGraphic">
          <ac:chgData name="Андрей Бычков" userId="89539d82897ac83a" providerId="LiveId" clId="{868946AE-C1A8-4577-9539-CAB7C7E0C71A}" dt="2018-05-13T08:20:35.112" v="316" actId="14734"/>
          <ac:graphicFrameMkLst>
            <pc:docMk/>
            <pc:sldMk cId="4191801457" sldId="272"/>
            <ac:graphicFrameMk id="10" creationId="{682D09A9-58E3-4D60-9B00-81B004F2411F}"/>
          </ac:graphicFrameMkLst>
        </pc:graphicFrameChg>
      </pc:sldChg>
      <pc:sldChg chg="addSp delSp modSp">
        <pc:chgData name="Андрей Бычков" userId="89539d82897ac83a" providerId="LiveId" clId="{868946AE-C1A8-4577-9539-CAB7C7E0C71A}" dt="2018-05-13T15:26:32.276" v="2136" actId="1076"/>
        <pc:sldMkLst>
          <pc:docMk/>
          <pc:sldMk cId="1114994061" sldId="273"/>
        </pc:sldMkLst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7" creationId="{C6112F55-04C0-4CA3-B9FD-13A6934E6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8" creationId="{7829F521-20E7-49AD-AA5A-FE89CEE2AD2B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9" creationId="{B9C840EF-A4DB-4641-AB09-78117CFB28E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0" creationId="{4889C25B-26C3-4F7C-A8CA-BD1CC64A04F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1" creationId="{735AE5F1-07BA-4CEE-BE0E-549E1567FD7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2" creationId="{A592422A-B413-457B-B8B1-34F056181FA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3" creationId="{E5104479-E692-4792-A723-C6B806FB998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4" creationId="{8CE25285-10B1-4BF6-8FF8-5B6CABE672F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7" creationId="{99146205-C655-42B3-AE4B-1B3FEBBC2AC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8" creationId="{0FC188C6-2271-4E5F-8B75-86D7A093D318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0" creationId="{D5E8599F-915C-4988-952A-9DD1194FB6A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4" creationId="{B7CEDF3F-4DCF-4CE1-88D4-7A0C713EC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6" creationId="{498AE11A-EFBF-48B7-8972-B0553EE8A71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2" creationId="{0607A78A-92E9-4E0F-A02C-BE85725AFD1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5" creationId="{83D81F1F-A900-4491-9715-3DF9B5F6E723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8" creationId="{67960342-1348-49D8-A0A0-3AB0AF239BE4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9" creationId="{A35F9988-4ABE-42D1-8AC8-0F5FDD19552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0" creationId="{EC52ECE1-DFE6-43AA-A745-55D6694C644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1" creationId="{D885E46F-F514-4551-926D-2A8D5354F8D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2" creationId="{29ED0BA6-F228-4E75-A095-6754F8136AC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3" creationId="{B79FC788-926A-46F6-8C44-DE9F0E636E8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4" creationId="{5D089D6F-BA24-42BF-9C81-B79E6B632150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5" creationId="{84C19871-31CF-42F0-8F65-9F9CDB9C87F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7" creationId="{97F90A04-6E8A-495C-A591-16DDE2BEED5A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8" creationId="{6943FFB8-9F1E-4E46-96CE-9F3B51C8191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9" creationId="{44AC0CE9-8797-4855-A52D-064FE6235EA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10" creationId="{0CA2F922-FFB2-4FBA-AC77-EACEA42F9230}"/>
          </ac:spMkLst>
        </pc:sp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868946AE-C1A8-4577-9539-CAB7C7E0C71A}" dt="2018-05-13T10:50:43.014" v="1542" actId="478"/>
          <ac:cxnSpMkLst>
            <pc:docMk/>
            <pc:sldMk cId="1114994061" sldId="273"/>
            <ac:cxnSpMk id="77" creationId="{0954B705-C075-4B1B-995B-D402040A280C}"/>
          </ac:cxnSpMkLst>
        </pc:cxnChg>
        <pc:cxnChg chg="del mod">
          <ac:chgData name="Андрей Бычков" userId="89539d82897ac83a" providerId="LiveId" clId="{868946AE-C1A8-4577-9539-CAB7C7E0C71A}" dt="2018-05-13T10:52:06.234" v="1563" actId="478"/>
          <ac:cxnSpMkLst>
            <pc:docMk/>
            <pc:sldMk cId="1114994061" sldId="273"/>
            <ac:cxnSpMk id="84" creationId="{289D67D0-9E1A-4CC8-A827-B3F5EF11F479}"/>
          </ac:cxnSpMkLst>
        </pc:cxnChg>
        <pc:cxnChg chg="add del mod">
          <ac:chgData name="Андрей Бычков" userId="89539d82897ac83a" providerId="LiveId" clId="{868946AE-C1A8-4577-9539-CAB7C7E0C71A}" dt="2018-05-13T10:50:23.859" v="1535" actId="478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868946AE-C1A8-4577-9539-CAB7C7E0C71A}" dt="2018-05-13T10:51:41.998" v="1557" actId="478"/>
          <ac:cxnSpMkLst>
            <pc:docMk/>
            <pc:sldMk cId="1114994061" sldId="273"/>
            <ac:cxnSpMk id="92" creationId="{44C2C8B9-C335-40AE-B96C-462D2FC2614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94" creationId="{807E8F0D-208A-43BF-B268-B0D378692AA7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2" creationId="{541209AF-23D6-4285-9675-54A838C29FA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4" creationId="{5CC5771A-3198-431A-A58D-508A8D3E0922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6" creationId="{525E8E49-9CB3-44A0-AB78-DDEA2EF14235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79" creationId="{BF51D594-1702-47CF-AB31-A73A3679ACB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88" creationId="{C6866464-6EB0-40C4-BB35-99A7BB137F4D}"/>
          </ac:cxnSpMkLst>
        </pc:cxnChg>
        <pc:cxnChg chg="del mod">
          <ac:chgData name="Андрей Бычков" userId="89539d82897ac83a" providerId="LiveId" clId="{868946AE-C1A8-4577-9539-CAB7C7E0C71A}" dt="2018-05-13T10:50:42.439" v="1541" actId="478"/>
          <ac:cxnSpMkLst>
            <pc:docMk/>
            <pc:sldMk cId="1114994061" sldId="273"/>
            <ac:cxnSpMk id="227" creationId="{ABF8F912-9ECB-435A-B58F-A8C09C336331}"/>
          </ac:cxnSpMkLst>
        </pc:cxnChg>
        <pc:cxnChg chg="del mod">
          <ac:chgData name="Андрей Бычков" userId="89539d82897ac83a" providerId="LiveId" clId="{868946AE-C1A8-4577-9539-CAB7C7E0C71A}" dt="2018-05-13T10:50:32.343" v="1538" actId="478"/>
          <ac:cxnSpMkLst>
            <pc:docMk/>
            <pc:sldMk cId="1114994061" sldId="273"/>
            <ac:cxnSpMk id="229" creationId="{86451897-8DF5-4614-9762-2D9F896CDC0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38" creationId="{C0AAC6B5-456C-45BD-86DC-36574923979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1" creationId="{8384DC11-7E1B-4A12-8651-925F4BB2B754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5" creationId="{B1C8AC12-F83A-4645-850D-56C3E1B1290E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0" creationId="{D60BC3B1-E72A-41E0-9B3B-C057B4D277A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9" creationId="{49446962-4872-4029-8D09-06D27C58BCD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7" creationId="{D053E468-03D0-4ED6-8A3B-10557869CDEA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9" creationId="{782F2E0B-6FC9-4D15-8E6A-8B7672FF432D}"/>
          </ac:cxnSpMkLst>
        </pc:cxnChg>
        <pc:cxnChg chg="add del mod">
          <ac:chgData name="Андрей Бычков" userId="89539d82897ac83a" providerId="LiveId" clId="{868946AE-C1A8-4577-9539-CAB7C7E0C71A}" dt="2018-05-13T10:50:53.755" v="1546" actId="478"/>
          <ac:cxnSpMkLst>
            <pc:docMk/>
            <pc:sldMk cId="1114994061" sldId="273"/>
            <ac:cxnSpMk id="271" creationId="{16387929-F337-4188-93DF-2737A06F996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4" creationId="{0DD83FC6-CB34-450C-B6C2-C2B72664149C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84" creationId="{5A722EFF-80BD-4924-A871-A1AE71F8C88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  <pc:docChgLst>
    <pc:chgData name="Андрей Бычков" userId="89539d82897ac83a" providerId="LiveId" clId="{DB629B94-933A-41E9-996F-C43C11ECAFCA}"/>
    <pc:docChg chg="undo custSel addSld modSld">
      <pc:chgData name="Андрей Бычков" userId="89539d82897ac83a" providerId="LiveId" clId="{DB629B94-933A-41E9-996F-C43C11ECAFCA}" dt="2018-05-11T07:55:33.497" v="772" actId="1076"/>
      <pc:docMkLst>
        <pc:docMk/>
      </pc:docMkLst>
      <pc:sldChg chg="modSp">
        <pc:chgData name="Андрей Бычков" userId="89539d82897ac83a" providerId="LiveId" clId="{DB629B94-933A-41E9-996F-C43C11ECAFCA}" dt="2018-05-11T06:23:57.559" v="161" actId="1076"/>
        <pc:sldMkLst>
          <pc:docMk/>
          <pc:sldMk cId="2531795876" sldId="267"/>
        </pc:sldMkLst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0" creationId="{5710E2FD-4886-44B3-82E5-7EDAADC65AC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3" creationId="{901D02F8-60E1-4BD5-814A-881B95483C38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4" creationId="{7DEE4776-D71C-4024-AC8D-0F4CF25674B9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9" creationId="{79FD8B34-66C9-40D3-8CB8-ED86F88DA32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31" creationId="{9094A274-833A-4FCD-9239-D8667631DC5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67" creationId="{1536C827-CDAC-4D02-AC42-3469DDB0FD8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8" creationId="{545DDD3B-5C93-4D91-9E69-AA8B7D3D0580}"/>
          </ac:spMkLst>
        </pc:spChg>
        <pc:cxnChg chg="mod">
          <ac:chgData name="Андрей Бычков" userId="89539d82897ac83a" providerId="LiveId" clId="{DB629B94-933A-41E9-996F-C43C11ECAFCA}" dt="2018-05-11T06:23:17.817" v="159" actId="14100"/>
          <ac:cxnSpMkLst>
            <pc:docMk/>
            <pc:sldMk cId="2531795876" sldId="267"/>
            <ac:cxnSpMk id="43" creationId="{FCBD3587-4F91-4621-8A45-AD95F4119F51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3" creationId="{FCD05FE7-B556-44FF-BAC4-D6BD9BA35D8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5" creationId="{2D7EA8E4-C79C-43B5-8315-5BEAC95D8B9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7" creationId="{8A112F1C-4749-40F8-99AB-E4DA1D06705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9" creationId="{C34E9CCF-E768-4819-9F05-F55AFD605C50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91" creationId="{1FA8F4FF-9561-4874-8F13-74863A9F58FE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5" creationId="{66F2DD1D-9D31-4CF7-BCEB-CE4045037DC8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7" creationId="{12EEDF21-9D56-4D07-9E4E-281ADE89FFF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64" creationId="{9B72AA2E-2800-4BC4-9BFA-58112F612CE6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70" creationId="{8CEEC025-9696-4BA7-843F-22954D7C612E}"/>
          </ac:cxnSpMkLst>
        </pc:cxnChg>
      </pc:sldChg>
      <pc:sldChg chg="modSp">
        <pc:chgData name="Андрей Бычков" userId="89539d82897ac83a" providerId="LiveId" clId="{DB629B94-933A-41E9-996F-C43C11ECAFCA}" dt="2018-04-25T07:41:19.324" v="24" actId="20577"/>
        <pc:sldMkLst>
          <pc:docMk/>
          <pc:sldMk cId="1525064512" sldId="271"/>
        </pc:sldMkLst>
        <pc:spChg chg="mod">
          <ac:chgData name="Андрей Бычков" userId="89539d82897ac83a" providerId="LiveId" clId="{DB629B94-933A-41E9-996F-C43C11ECAFCA}" dt="2018-04-25T07:41:19.324" v="24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addSp delSp modSp add">
        <pc:chgData name="Андрей Бычков" userId="89539d82897ac83a" providerId="LiveId" clId="{DB629B94-933A-41E9-996F-C43C11ECAFCA}" dt="2018-05-11T07:55:33.497" v="772" actId="1076"/>
        <pc:sldMkLst>
          <pc:docMk/>
          <pc:sldMk cId="1114994061" sldId="273"/>
        </pc:sldMkLst>
        <pc:spChg chg="mod">
          <ac:chgData name="Андрей Бычков" userId="89539d82897ac83a" providerId="LiveId" clId="{DB629B94-933A-41E9-996F-C43C11ECAFCA}" dt="2018-05-11T07:52:36.188" v="735" actId="20577"/>
          <ac:spMkLst>
            <pc:docMk/>
            <pc:sldMk cId="1114994061" sldId="273"/>
            <ac:spMk id="2" creationId="{CBB4B822-5C14-46B8-8C34-8B13E49D76B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5" creationId="{BEAD474C-9C37-4C3E-8C4B-600B67B6614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7" creationId="{CFB7A552-70A4-4B4C-8DD5-0C8744AA50DF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8" creationId="{5ECDC5E9-5B28-40D9-B1B0-228A4060C7FA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9" creationId="{B6821EB7-D408-4C43-9474-16D7F0DFBD0E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10" creationId="{71FE30CF-9504-4773-B57E-A23C526A00DB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1" creationId="{BF7F2AD6-271B-4899-BB46-75C514A36E83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2" creationId="{BA8CF431-490B-485C-90CD-99B00466FCD4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3" creationId="{D8B22183-F3E4-4683-88E9-B2689F39537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4" creationId="{BA0F51CD-3FA1-4FE1-8815-7684FEBEF42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5" creationId="{915560F6-960A-4AE1-A651-B59C55A53A6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7" creationId="{2EF32992-D36B-416C-BA9A-9C2435320B8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8" creationId="{5EB44721-5B77-4A87-BDC3-C66C91886E8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9" creationId="{A2F01E25-CFDB-4948-A202-F051B21A617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0" creationId="{5710E2FD-4886-44B3-82E5-7EDAADC65ACB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1" creationId="{92BFFA55-10DF-46E8-8636-8D17574D4AF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2" creationId="{31DEF1B8-67FF-4691-B8AF-8A92383967D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3" creationId="{901D02F8-60E1-4BD5-814A-881B95483C38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4" creationId="{7DEE4776-D71C-4024-AC8D-0F4CF25674B9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" creationId="{4EE19D93-E211-4C9C-94B3-33064649D7D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6" creationId="{1EA1AA15-9E89-4294-8891-B62441730AEC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7" creationId="{17552A12-BF51-49C1-8E6B-86F16A65033B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9" creationId="{79FD8B34-66C9-40D3-8CB8-ED86F88DA324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30" creationId="{23BF2D66-67AD-400C-9B87-5EBACA5AB1A8}"/>
          </ac:spMkLst>
        </pc:spChg>
        <pc:spChg chg="del">
          <ac:chgData name="Андрей Бычков" userId="89539d82897ac83a" providerId="LiveId" clId="{DB629B94-933A-41E9-996F-C43C11ECAFCA}" dt="2018-05-11T06:24:24.279" v="168" actId="478"/>
          <ac:spMkLst>
            <pc:docMk/>
            <pc:sldMk cId="1114994061" sldId="273"/>
            <ac:spMk id="31" creationId="{9094A274-833A-4FCD-9239-D8667631DC54}"/>
          </ac:spMkLst>
        </pc:spChg>
        <pc:spChg chg="add del mod">
          <ac:chgData name="Андрей Бычков" userId="89539d82897ac83a" providerId="LiveId" clId="{DB629B94-933A-41E9-996F-C43C11ECAFCA}" dt="2018-05-11T06:30:12.902" v="402" actId="478"/>
          <ac:spMkLst>
            <pc:docMk/>
            <pc:sldMk cId="1114994061" sldId="273"/>
            <ac:spMk id="56" creationId="{AF9E9FF8-DF70-4313-9474-542F18CB4591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57" creationId="{C6112F55-04C0-4CA3-B9FD-13A6934E6C65}"/>
          </ac:spMkLst>
        </pc:spChg>
        <pc:spChg chg="add mod">
          <ac:chgData name="Андрей Бычков" userId="89539d82897ac83a" providerId="LiveId" clId="{DB629B94-933A-41E9-996F-C43C11ECAFCA}" dt="2018-05-11T07:55:22.607" v="768" actId="13822"/>
          <ac:spMkLst>
            <pc:docMk/>
            <pc:sldMk cId="1114994061" sldId="273"/>
            <ac:spMk id="58" creationId="{7829F521-20E7-49AD-AA5A-FE89CEE2AD2B}"/>
          </ac:spMkLst>
        </pc:spChg>
        <pc:spChg chg="add mod">
          <ac:chgData name="Андрей Бычков" userId="89539d82897ac83a" providerId="LiveId" clId="{DB629B94-933A-41E9-996F-C43C11ECAFCA}" dt="2018-05-11T07:52:03.775" v="682" actId="14100"/>
          <ac:spMkLst>
            <pc:docMk/>
            <pc:sldMk cId="1114994061" sldId="273"/>
            <ac:spMk id="59" creationId="{B9C840EF-A4DB-4641-AB09-78117CFB28E2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0" creationId="{4889C25B-26C3-4F7C-A8CA-BD1CC64A04FE}"/>
          </ac:spMkLst>
        </pc:spChg>
        <pc:spChg chg="add del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1" creationId="{735AE5F1-07BA-4CEE-BE0E-549E1567FD76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2" creationId="{A592422A-B413-457B-B8B1-34F056181FAE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3" creationId="{E5104479-E692-4792-A723-C6B806FB9987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4" creationId="{8CE25285-10B1-4BF6-8FF8-5B6CABE672F5}"/>
          </ac:spMkLst>
        </pc:spChg>
        <pc:spChg chg="add del mod">
          <ac:chgData name="Андрей Бычков" userId="89539d82897ac83a" providerId="LiveId" clId="{DB629B94-933A-41E9-996F-C43C11ECAFCA}" dt="2018-05-11T07:04:01.702" v="453" actId="478"/>
          <ac:spMkLst>
            <pc:docMk/>
            <pc:sldMk cId="1114994061" sldId="273"/>
            <ac:spMk id="65" creationId="{2ECBE0E3-DB50-4E21-8967-8757A05DC4C8}"/>
          </ac:spMkLst>
        </pc:spChg>
        <pc:spChg chg="add del mod">
          <ac:chgData name="Андрей Бычков" userId="89539d82897ac83a" providerId="LiveId" clId="{DB629B94-933A-41E9-996F-C43C11ECAFCA}" dt="2018-05-11T07:04:30.800" v="460" actId="478"/>
          <ac:spMkLst>
            <pc:docMk/>
            <pc:sldMk cId="1114994061" sldId="273"/>
            <ac:spMk id="66" creationId="{C82C6610-5669-4B2E-A0C5-AC1B6826EADF}"/>
          </ac:spMkLst>
        </pc:spChg>
        <pc:spChg chg="add mod">
          <ac:chgData name="Андрей Бычков" userId="89539d82897ac83a" providerId="LiveId" clId="{DB629B94-933A-41E9-996F-C43C11ECAFCA}" dt="2018-05-11T07:53:42.361" v="754" actId="1076"/>
          <ac:spMkLst>
            <pc:docMk/>
            <pc:sldMk cId="1114994061" sldId="273"/>
            <ac:spMk id="67" creationId="{99146205-C655-42B3-AE4B-1B3FEBBC2AC2}"/>
          </ac:spMkLst>
        </pc:spChg>
        <pc:spChg chg="add mod">
          <ac:chgData name="Андрей Бычков" userId="89539d82897ac83a" providerId="LiveId" clId="{DB629B94-933A-41E9-996F-C43C11ECAFCA}" dt="2018-05-11T07:52:52.679" v="737" actId="1076"/>
          <ac:spMkLst>
            <pc:docMk/>
            <pc:sldMk cId="1114994061" sldId="273"/>
            <ac:spMk id="68" creationId="{0FC188C6-2271-4E5F-8B75-86D7A093D318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0" creationId="{D5E8599F-915C-4988-952A-9DD1194FB6AC}"/>
          </ac:spMkLst>
        </pc:spChg>
        <pc:spChg chg="add del">
          <ac:chgData name="Андрей Бычков" userId="89539d82897ac83a" providerId="LiveId" clId="{DB629B94-933A-41E9-996F-C43C11ECAFCA}" dt="2018-05-11T07:04:19.242" v="457" actId="1076"/>
          <ac:spMkLst>
            <pc:docMk/>
            <pc:sldMk cId="1114994061" sldId="273"/>
            <ac:spMk id="72" creationId="{702E2B17-C207-49F8-9B6C-9714735CA1C8}"/>
          </ac:spMkLst>
        </pc:spChg>
        <pc:spChg chg="add mod">
          <ac:chgData name="Андрей Бычков" userId="89539d82897ac83a" providerId="LiveId" clId="{DB629B94-933A-41E9-996F-C43C11ECAFCA}" dt="2018-05-11T07:55:06.720" v="765" actId="1076"/>
          <ac:spMkLst>
            <pc:docMk/>
            <pc:sldMk cId="1114994061" sldId="273"/>
            <ac:spMk id="74" creationId="{B7CEDF3F-4DCF-4CE1-88D4-7A0C713ECC65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6" creationId="{498AE11A-EFBF-48B7-8972-B0553EE8A71D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2" creationId="{0607A78A-92E9-4E0F-A02C-BE85725AFD1C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5" creationId="{83D81F1F-A900-4491-9715-3DF9B5F6E72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67" creationId="{1536C827-CDAC-4D02-AC42-3469DDB0FD8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5" creationId="{B7B68327-6994-429A-AB5C-952D30285765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6" creationId="{3D1C4AAC-4765-4C84-8345-6E12A22B8BF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7" creationId="{B87546D3-A296-4159-BC55-F83F3712AB82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8" creationId="{545DDD3B-5C93-4D91-9E69-AA8B7D3D0580}"/>
          </ac:spMkLst>
        </pc:spChg>
        <pc:spChg chg="add mod">
          <ac:chgData name="Андрей Бычков" userId="89539d82897ac83a" providerId="LiveId" clId="{DB629B94-933A-41E9-996F-C43C11ECAFCA}" dt="2018-05-11T07:53:05.648" v="739" actId="1076"/>
          <ac:spMkLst>
            <pc:docMk/>
            <pc:sldMk cId="1114994061" sldId="273"/>
            <ac:spMk id="298" creationId="{67960342-1348-49D8-A0A0-3AB0AF239BE4}"/>
          </ac:spMkLst>
        </pc:spChg>
        <pc:spChg chg="add mod">
          <ac:chgData name="Андрей Бычков" userId="89539d82897ac83a" providerId="LiveId" clId="{DB629B94-933A-41E9-996F-C43C11ECAFCA}" dt="2018-05-11T07:55:33.497" v="772" actId="1076"/>
          <ac:spMkLst>
            <pc:docMk/>
            <pc:sldMk cId="1114994061" sldId="273"/>
            <ac:spMk id="299" creationId="{A35F9988-4ABE-42D1-8AC8-0F5FDD19552E}"/>
          </ac:spMkLst>
        </pc:spChg>
        <pc:spChg chg="add mod">
          <ac:chgData name="Андрей Бычков" userId="89539d82897ac83a" providerId="LiveId" clId="{DB629B94-933A-41E9-996F-C43C11ECAFCA}" dt="2018-05-11T07:53:15.329" v="743" actId="1076"/>
          <ac:spMkLst>
            <pc:docMk/>
            <pc:sldMk cId="1114994061" sldId="273"/>
            <ac:spMk id="300" creationId="{EC52ECE1-DFE6-43AA-A745-55D6694C644D}"/>
          </ac:spMkLst>
        </pc:spChg>
        <pc:spChg chg="add mod">
          <ac:chgData name="Андрей Бычков" userId="89539d82897ac83a" providerId="LiveId" clId="{DB629B94-933A-41E9-996F-C43C11ECAFCA}" dt="2018-05-11T07:53:19.898" v="745" actId="1076"/>
          <ac:spMkLst>
            <pc:docMk/>
            <pc:sldMk cId="1114994061" sldId="273"/>
            <ac:spMk id="301" creationId="{D885E46F-F514-4551-926D-2A8D5354F8D6}"/>
          </ac:spMkLst>
        </pc:spChg>
        <pc:spChg chg="add mod">
          <ac:chgData name="Андрей Бычков" userId="89539d82897ac83a" providerId="LiveId" clId="{DB629B94-933A-41E9-996F-C43C11ECAFCA}" dt="2018-05-11T07:53:24.379" v="747" actId="1076"/>
          <ac:spMkLst>
            <pc:docMk/>
            <pc:sldMk cId="1114994061" sldId="273"/>
            <ac:spMk id="302" creationId="{29ED0BA6-F228-4E75-A095-6754F8136AC6}"/>
          </ac:spMkLst>
        </pc:spChg>
        <pc:spChg chg="add mod">
          <ac:chgData name="Андрей Бычков" userId="89539d82897ac83a" providerId="LiveId" clId="{DB629B94-933A-41E9-996F-C43C11ECAFCA}" dt="2018-05-11T07:53:28.459" v="749" actId="1076"/>
          <ac:spMkLst>
            <pc:docMk/>
            <pc:sldMk cId="1114994061" sldId="273"/>
            <ac:spMk id="303" creationId="{B79FC788-926A-46F6-8C44-DE9F0E636E8E}"/>
          </ac:spMkLst>
        </pc:spChg>
        <pc:spChg chg="add mod">
          <ac:chgData name="Андрей Бычков" userId="89539d82897ac83a" providerId="LiveId" clId="{DB629B94-933A-41E9-996F-C43C11ECAFCA}" dt="2018-05-11T07:53:39.188" v="751" actId="1076"/>
          <ac:spMkLst>
            <pc:docMk/>
            <pc:sldMk cId="1114994061" sldId="273"/>
            <ac:spMk id="304" creationId="{5D089D6F-BA24-42BF-9C81-B79E6B632150}"/>
          </ac:spMkLst>
        </pc:spChg>
        <pc:spChg chg="add mod">
          <ac:chgData name="Андрей Бычков" userId="89539d82897ac83a" providerId="LiveId" clId="{DB629B94-933A-41E9-996F-C43C11ECAFCA}" dt="2018-05-11T07:53:57.382" v="762" actId="1076"/>
          <ac:spMkLst>
            <pc:docMk/>
            <pc:sldMk cId="1114994061" sldId="273"/>
            <ac:spMk id="305" creationId="{84C19871-31CF-42F0-8F65-9F9CDB9C87FC}"/>
          </ac:spMkLst>
        </pc:spChg>
        <pc:spChg chg="add mod">
          <ac:chgData name="Андрей Бычков" userId="89539d82897ac83a" providerId="LiveId" clId="{DB629B94-933A-41E9-996F-C43C11ECAFCA}" dt="2018-05-11T07:53:46.542" v="756" actId="1076"/>
          <ac:spMkLst>
            <pc:docMk/>
            <pc:sldMk cId="1114994061" sldId="273"/>
            <ac:spMk id="307" creationId="{97F90A04-6E8A-495C-A591-16DDE2BEED5A}"/>
          </ac:spMkLst>
        </pc:spChg>
        <pc:spChg chg="add mod">
          <ac:chgData name="Андрей Бычков" userId="89539d82897ac83a" providerId="LiveId" clId="{DB629B94-933A-41E9-996F-C43C11ECAFCA}" dt="2018-05-11T07:53:50.782" v="758" actId="1076"/>
          <ac:spMkLst>
            <pc:docMk/>
            <pc:sldMk cId="1114994061" sldId="273"/>
            <ac:spMk id="308" creationId="{6943FFB8-9F1E-4E46-96CE-9F3B51C81917}"/>
          </ac:spMkLst>
        </pc:spChg>
        <pc:spChg chg="add mod">
          <ac:chgData name="Андрей Бычков" userId="89539d82897ac83a" providerId="LiveId" clId="{DB629B94-933A-41E9-996F-C43C11ECAFCA}" dt="2018-05-11T07:53:54.367" v="760" actId="1076"/>
          <ac:spMkLst>
            <pc:docMk/>
            <pc:sldMk cId="1114994061" sldId="273"/>
            <ac:spMk id="309" creationId="{44AC0CE9-8797-4855-A52D-064FE6235EA2}"/>
          </ac:spMkLst>
        </pc:spChg>
        <pc:spChg chg="add mod">
          <ac:chgData name="Андрей Бычков" userId="89539d82897ac83a" providerId="LiveId" clId="{DB629B94-933A-41E9-996F-C43C11ECAFCA}" dt="2018-05-11T07:54:02.447" v="763" actId="1076"/>
          <ac:spMkLst>
            <pc:docMk/>
            <pc:sldMk cId="1114994061" sldId="273"/>
            <ac:spMk id="310" creationId="{0CA2F922-FFB2-4FBA-AC77-EACEA42F9230}"/>
          </ac:spMkLst>
        </pc:spChg>
        <pc:cxnChg chg="add del mod">
          <ac:chgData name="Андрей Бычков" userId="89539d82897ac83a" providerId="LiveId" clId="{DB629B94-933A-41E9-996F-C43C11ECAFCA}" dt="2018-05-11T07:42:09.636" v="512" actId="11529"/>
          <ac:cxnSpMkLst>
            <pc:docMk/>
            <pc:sldMk cId="1114994061" sldId="273"/>
            <ac:cxnSpMk id="6" creationId="{903D80E0-D81E-4DA2-A44B-6E6A7AFB8E60}"/>
          </ac:cxnSpMkLst>
        </pc:cxnChg>
        <pc:cxnChg chg="add del mod">
          <ac:chgData name="Андрей Бычков" userId="89539d82897ac83a" providerId="LiveId" clId="{DB629B94-933A-41E9-996F-C43C11ECAFCA}" dt="2018-05-11T07:42:09.229" v="511" actId="11529"/>
          <ac:cxnSpMkLst>
            <pc:docMk/>
            <pc:sldMk cId="1114994061" sldId="273"/>
            <ac:cxnSpMk id="28" creationId="{74DF06B2-3691-4B1B-9ED3-9033AF1A6872}"/>
          </ac:cxnSpMkLst>
        </pc:cxnChg>
        <pc:cxnChg chg="add del mod">
          <ac:chgData name="Андрей Бычков" userId="89539d82897ac83a" providerId="LiveId" clId="{DB629B94-933A-41E9-996F-C43C11ECAFCA}" dt="2018-05-11T07:45:03.992" v="571" actId="11529"/>
          <ac:cxnSpMkLst>
            <pc:docMk/>
            <pc:sldMk cId="1114994061" sldId="273"/>
            <ac:cxnSpMk id="32" creationId="{31FE8112-3594-4280-B2E2-32BC21368F52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7" creationId="{8E1EA24A-A1BC-4B17-AB55-6693A7490238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7" creationId="{14B25966-8557-4215-B3F1-391A12DEA57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51" creationId="{B795CEEA-A1E7-4F85-A409-F215B7849BA8}"/>
          </ac:cxnSpMkLst>
        </pc:cxnChg>
        <pc:cxnChg chg="add del mod">
          <ac:chgData name="Андрей Бычков" userId="89539d82897ac83a" providerId="LiveId" clId="{DB629B94-933A-41E9-996F-C43C11ECAFCA}" dt="2018-05-11T07:55:02.702" v="764" actId="478"/>
          <ac:cxnSpMkLst>
            <pc:docMk/>
            <pc:sldMk cId="1114994061" sldId="273"/>
            <ac:cxnSpMk id="52" creationId="{2B5236EF-F430-4B5B-9DB9-6BCF02F7E5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1" creationId="{F7E465E1-6B31-4817-8A60-90020877237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5" creationId="{CC133BB4-1CB0-46E3-B3F1-82C899514397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77" creationId="{0954B705-C075-4B1B-995B-D402040A280C}"/>
          </ac:cxnSpMkLst>
        </pc:cxnChg>
        <pc:cxnChg chg="add del mod">
          <ac:chgData name="Андрей Бычков" userId="89539d82897ac83a" providerId="LiveId" clId="{DB629B94-933A-41E9-996F-C43C11ECAFCA}" dt="2018-05-11T07:50:56.379" v="651" actId="478"/>
          <ac:cxnSpMkLst>
            <pc:docMk/>
            <pc:sldMk cId="1114994061" sldId="273"/>
            <ac:cxnSpMk id="79" creationId="{43B8FEE4-2C80-4B16-8B1E-C76F36E4EEA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3" creationId="{FCD05FE7-B556-44FF-BAC4-D6BD9BA35D85}"/>
          </ac:cxnSpMkLst>
        </pc:cxnChg>
        <pc:cxnChg chg="add mod">
          <ac:chgData name="Андрей Бычков" userId="89539d82897ac83a" providerId="LiveId" clId="{DB629B94-933A-41E9-996F-C43C11ECAFCA}" dt="2018-05-11T07:52:08.671" v="683" actId="14100"/>
          <ac:cxnSpMkLst>
            <pc:docMk/>
            <pc:sldMk cId="1114994061" sldId="273"/>
            <ac:cxnSpMk id="84" creationId="{289D67D0-9E1A-4CC8-A827-B3F5EF11F479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7" creationId="{8A112F1C-4749-40F8-99AB-E4DA1D06705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91" creationId="{1FA8F4FF-9561-4874-8F13-74863A9F58F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2" creationId="{44C2C8B9-C335-40AE-B96C-462D2FC2614F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4" creationId="{807E8F0D-208A-43BF-B268-B0D378692AA7}"/>
          </ac:cxnSpMkLst>
        </pc:cxnChg>
        <pc:cxnChg chg="add del mod">
          <ac:chgData name="Андрей Бычков" userId="89539d82897ac83a" providerId="LiveId" clId="{DB629B94-933A-41E9-996F-C43C11ECAFCA}" dt="2018-05-11T07:48:54.729" v="624" actId="11529"/>
          <ac:cxnSpMkLst>
            <pc:docMk/>
            <pc:sldMk cId="1114994061" sldId="273"/>
            <ac:cxnSpMk id="128" creationId="{7ECD2749-B8D6-4101-ABCA-68E021C1BC2F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del mod">
          <ac:chgData name="Андрей Бычков" userId="89539d82897ac83a" providerId="LiveId" clId="{DB629B94-933A-41E9-996F-C43C11ECAFCA}" dt="2018-05-11T07:49:22.222" v="628" actId="11529"/>
          <ac:cxnSpMkLst>
            <pc:docMk/>
            <pc:sldMk cId="1114994061" sldId="273"/>
            <ac:cxnSpMk id="133" creationId="{4682A39F-8927-4A65-A2F7-6BAE801CCB6D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7" creationId="{12EEDF21-9D56-4D07-9E4E-281ADE89FFF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DB629B94-933A-41E9-996F-C43C11ECAFCA}" dt="2018-05-11T07:55:06.720" v="765" actId="1076"/>
          <ac:cxnSpMkLst>
            <pc:docMk/>
            <pc:sldMk cId="1114994061" sldId="273"/>
            <ac:cxnSpMk id="179" creationId="{BF51D594-1702-47CF-AB31-A73A3679ACBF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188" creationId="{C6866464-6EB0-40C4-BB35-99A7BB137F4D}"/>
          </ac:cxnSpMkLst>
        </pc:cxnChg>
        <pc:cxnChg chg="add del mod">
          <ac:chgData name="Андрей Бычков" userId="89539d82897ac83a" providerId="LiveId" clId="{DB629B94-933A-41E9-996F-C43C11ECAFCA}" dt="2018-05-11T07:42:07.973" v="510" actId="11529"/>
          <ac:cxnSpMkLst>
            <pc:docMk/>
            <pc:sldMk cId="1114994061" sldId="273"/>
            <ac:cxnSpMk id="225" creationId="{76627E4C-24FB-414E-BA4E-D5A66EF52AC9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27" creationId="{ABF8F912-9ECB-435A-B58F-A8C09C336331}"/>
          </ac:cxnSpMkLst>
        </pc:cxnChg>
        <pc:cxnChg chg="add mod">
          <ac:chgData name="Андрей Бычков" userId="89539d82897ac83a" providerId="LiveId" clId="{DB629B94-933A-41E9-996F-C43C11ECAFCA}" dt="2018-05-11T07:52:03.775" v="682" actId="14100"/>
          <ac:cxnSpMkLst>
            <pc:docMk/>
            <pc:sldMk cId="1114994061" sldId="273"/>
            <ac:cxnSpMk id="229" creationId="{86451897-8DF5-4614-9762-2D9F896CDC01}"/>
          </ac:cxnSpMkLst>
        </pc:cxnChg>
        <pc:cxnChg chg="add del mod">
          <ac:chgData name="Андрей Бычков" userId="89539d82897ac83a" providerId="LiveId" clId="{DB629B94-933A-41E9-996F-C43C11ECAFCA}" dt="2018-05-11T07:43:44.420" v="548" actId="478"/>
          <ac:cxnSpMkLst>
            <pc:docMk/>
            <pc:sldMk cId="1114994061" sldId="273"/>
            <ac:cxnSpMk id="232" creationId="{4491CDE6-806B-4F58-A5CA-597A89AFEE2E}"/>
          </ac:cxnSpMkLst>
        </pc:cxnChg>
        <pc:cxnChg chg="add del mod">
          <ac:chgData name="Андрей Бычков" userId="89539d82897ac83a" providerId="LiveId" clId="{DB629B94-933A-41E9-996F-C43C11ECAFCA}" dt="2018-05-11T07:43:43.149" v="547" actId="11529"/>
          <ac:cxnSpMkLst>
            <pc:docMk/>
            <pc:sldMk cId="1114994061" sldId="273"/>
            <ac:cxnSpMk id="236" creationId="{C6A91B26-C310-4D0B-AFD5-B055178FDF53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38" creationId="{C0AAC6B5-456C-45BD-86DC-365749239791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1" creationId="{8384DC11-7E1B-4A12-8651-925F4BB2B754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42" creationId="{977D097C-31A3-409B-946A-A3ABC84265FA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5" creationId="{B1C8AC12-F83A-4645-850D-56C3E1B1290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0" creationId="{D60BC3B1-E72A-41E0-9B3B-C057B4D277AD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DB629B94-933A-41E9-996F-C43C11ECAFCA}" dt="2018-05-11T07:45:00.781" v="569" actId="11529"/>
          <ac:cxnSpMkLst>
            <pc:docMk/>
            <pc:sldMk cId="1114994061" sldId="273"/>
            <ac:cxnSpMk id="253" creationId="{80FDDD57-4286-41A6-8DEE-8621FDD58BC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9" creationId="{49446962-4872-4029-8D09-06D27C58BCDD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84" creationId="{5A722EFF-80BD-4924-A871-A1AE71F8C88F}"/>
          </ac:cxnSpMkLst>
        </pc:cxnChg>
        <pc:cxnChg chg="add mod">
          <ac:chgData name="Андрей Бычков" userId="89539d82897ac83a" providerId="LiveId" clId="{DB629B94-933A-41E9-996F-C43C11ECAFCA}" dt="2018-05-11T07:55:31.449" v="771" actId="14100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884AF-4C88-424D-ADB7-7848CE0D5563}" type="datetimeFigureOut">
              <a:rPr lang="ru-RU" smtClean="0"/>
              <a:pPr/>
              <a:t>29.05.2025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1981-2958-45A5-8C76-7179EBE9F3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0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236915"/>
            <a:ext cx="9906000" cy="36210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167" b="1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4DB7-AC7F-4A42-877D-9FD276944AEC}" type="datetime1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9906000" cy="3236913"/>
          </a:xfrm>
        </p:spPr>
        <p:txBody>
          <a:bodyPr/>
          <a:lstStyle>
            <a:lvl1pPr>
              <a:lnSpc>
                <a:spcPct val="150000"/>
              </a:lnSpc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6015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34B-65F3-406A-BC9E-C6FAF08B0E8B}" type="datetime1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6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008-62DC-4A23-BE89-996EF89291BF}" type="datetime1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8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38224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038226"/>
            <a:ext cx="8543926" cy="5819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E369-3AF4-4F4F-905B-434A00AC4342}" type="datetime1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650-AFB8-4EB8-8969-2F959D8EAD4F}" type="datetime1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B9F4-0FDB-4F6F-8737-A82692AF2004}" type="datetime1">
              <a:rPr lang="ru-RU" smtClean="0"/>
              <a:pPr/>
              <a:t>29.05.2025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DEB8-08B2-47E9-8D6E-8DF583962871}" type="datetime1">
              <a:rPr lang="ru-RU" smtClean="0"/>
              <a:pPr/>
              <a:t>29.05.2025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CFBC-8A1E-4B88-8318-D1A46FE9274C}" type="datetime1">
              <a:rPr lang="ru-RU" smtClean="0"/>
              <a:pPr/>
              <a:t>29.05.2025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8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E4BF-63A5-4437-AD9E-A7DB957F2D34}" type="datetime1">
              <a:rPr lang="ru-RU" smtClean="0"/>
              <a:pPr/>
              <a:t>29.05.2025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47C4-783C-4D72-A274-36C5C4D4FDF8}" type="datetime1">
              <a:rPr lang="ru-RU" smtClean="0"/>
              <a:pPr/>
              <a:t>29.05.2025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31C0-00A8-4167-8EC1-69433850E9EF}" type="datetime1">
              <a:rPr lang="ru-RU" smtClean="0"/>
              <a:pPr/>
              <a:t>29.05.2025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7" y="1825626"/>
            <a:ext cx="854392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8B62-43C0-48EE-AC9E-FDF4B84CC8ED}" type="datetime1">
              <a:rPr lang="ru-RU" smtClean="0"/>
              <a:pPr/>
              <a:t>29.05.2025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90570" rtl="0" eaLnBrk="1" latinLnBrk="0" hangingPunct="1">
        <a:lnSpc>
          <a:spcPct val="90000"/>
        </a:lnSpc>
        <a:spcBef>
          <a:spcPct val="0"/>
        </a:spcBef>
        <a:buNone/>
        <a:defRPr sz="30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31268"/>
            <a:ext cx="9906000" cy="46124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Диссертация на соискание степени магистра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09.04.04 - Программная инженерия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Доцент, к.т.н. Федоров Алексей Роальдович Соискатель: магистрант ПИН-22М Артамонова Анастасия Юрьевна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963"/>
            <a:ext cx="9906000" cy="2044382"/>
          </a:xfrm>
        </p:spPr>
        <p:txBody>
          <a:bodyPr>
            <a:normAutofit fontScale="90000"/>
          </a:bodyPr>
          <a:lstStyle/>
          <a:p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и разработка математической модели и алгоритма движения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94090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6324-C1BB-7238-B2A8-C27BE719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BAC95-BC49-9778-4B91-0AD61EAD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0A598-7236-0733-C777-B0C404D3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3" name="В презентацию">
            <a:hlinkClick r:id="" action="ppaction://media"/>
            <a:extLst>
              <a:ext uri="{FF2B5EF4-FFF2-40B4-BE49-F238E27FC236}">
                <a16:creationId xmlns:a16="http://schemas.microsoft.com/office/drawing/2014/main" id="{BE5B7A64-846B-DFB3-ED54-2549682D35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6224" y="1191992"/>
            <a:ext cx="8213551" cy="44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6324-C1BB-7238-B2A8-C27BE719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BAC95-BC49-9778-4B91-0AD61EAD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0A598-7236-0733-C777-B0C404D3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3" name="В презентацию 2">
            <a:hlinkClick r:id="" action="ppaction://media"/>
            <a:extLst>
              <a:ext uri="{FF2B5EF4-FFF2-40B4-BE49-F238E27FC236}">
                <a16:creationId xmlns:a16="http://schemas.microsoft.com/office/drawing/2014/main" id="{91C3A338-30CD-3E09-72DF-231B8968884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2090" y="1258957"/>
            <a:ext cx="8061820" cy="44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6324-C1BB-7238-B2A8-C27BE719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BAC95-BC49-9778-4B91-0AD61EAD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модели и алгоритма движения человека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0A598-7236-0733-C777-B0C404D3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9CDBBD-D7F0-5A52-7AF8-9CBE1E3A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70" y="1258957"/>
            <a:ext cx="4174930" cy="4483446"/>
          </a:xfrm>
          <a:prstGeom prst="rect">
            <a:avLst/>
          </a:prstGeom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218E7CC-C04A-9EBE-B071-D979E9E8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09540"/>
              </p:ext>
            </p:extLst>
          </p:nvPr>
        </p:nvGraphicFramePr>
        <p:xfrm>
          <a:off x="5184090" y="2568147"/>
          <a:ext cx="3624044" cy="1262253"/>
        </p:xfrm>
        <a:graphic>
          <a:graphicData uri="http://schemas.openxmlformats.org/drawingml/2006/table">
            <a:tbl>
              <a:tblPr firstRow="1" firstCol="1" bandRow="1"/>
              <a:tblGrid>
                <a:gridCol w="855677">
                  <a:extLst>
                    <a:ext uri="{9D8B030D-6E8A-4147-A177-3AD203B41FA5}">
                      <a16:colId xmlns:a16="http://schemas.microsoft.com/office/drawing/2014/main" val="3819479967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184937808"/>
                    </a:ext>
                  </a:extLst>
                </a:gridCol>
                <a:gridCol w="1644242">
                  <a:extLst>
                    <a:ext uri="{9D8B030D-6E8A-4147-A177-3AD203B41FA5}">
                      <a16:colId xmlns:a16="http://schemas.microsoft.com/office/drawing/2014/main" val="427442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Метрика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Ожидаемое значение (см)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Фактическое значение для кисти (см)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20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MME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0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0,03833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22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MPV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br>
                        <a:rPr lang="ru-RU" sz="1100" spc="25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100" spc="25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2,59555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558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MOM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ru-RU" sz="11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пиков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0,79697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12970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07EA254-DC15-F77E-DDF0-1CDC3AC70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223555"/>
              </p:ext>
            </p:extLst>
          </p:nvPr>
        </p:nvGraphicFramePr>
        <p:xfrm>
          <a:off x="5184090" y="4036578"/>
          <a:ext cx="3548543" cy="1262253"/>
        </p:xfrm>
        <a:graphic>
          <a:graphicData uri="http://schemas.openxmlformats.org/drawingml/2006/table">
            <a:tbl>
              <a:tblPr firstRow="1" firstCol="1" bandRow="1"/>
              <a:tblGrid>
                <a:gridCol w="855677">
                  <a:extLst>
                    <a:ext uri="{9D8B030D-6E8A-4147-A177-3AD203B41FA5}">
                      <a16:colId xmlns:a16="http://schemas.microsoft.com/office/drawing/2014/main" val="3819479967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184937808"/>
                    </a:ext>
                  </a:extLst>
                </a:gridCol>
                <a:gridCol w="1568741">
                  <a:extLst>
                    <a:ext uri="{9D8B030D-6E8A-4147-A177-3AD203B41FA5}">
                      <a16:colId xmlns:a16="http://schemas.microsoft.com/office/drawing/2014/main" val="18307092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Метрика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Ожидаемое значение (см)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Фактическое значение для локтя (см)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20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MME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0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0,03955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22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MPV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br>
                        <a:rPr lang="ru-RU" sz="1100" spc="25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100" spc="25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2,36242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558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MOM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ru-RU" sz="11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пиков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1,53955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129708"/>
                  </a:ext>
                </a:extLst>
              </a:tr>
            </a:tbl>
          </a:graphicData>
        </a:graphic>
      </p:graphicFrame>
      <p:sp>
        <p:nvSpPr>
          <p:cNvPr id="10" name="Объект 2">
            <a:extLst>
              <a:ext uri="{FF2B5EF4-FFF2-40B4-BE49-F238E27FC236}">
                <a16:creationId xmlns:a16="http://schemas.microsoft.com/office/drawing/2014/main" id="{8C001F9E-F0EE-B6D4-2881-7231A57044A8}"/>
              </a:ext>
            </a:extLst>
          </p:cNvPr>
          <p:cNvSpPr txBox="1">
            <a:spLocks/>
          </p:cNvSpPr>
          <p:nvPr/>
        </p:nvSpPr>
        <p:spPr>
          <a:xfrm>
            <a:off x="5107825" y="1302715"/>
            <a:ext cx="3776575" cy="1095838"/>
          </a:xfrm>
          <a:prstGeom prst="rect">
            <a:avLst/>
          </a:prstGeom>
        </p:spPr>
        <p:txBody>
          <a:bodyPr>
            <a:noAutofit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отклонение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0,15 см.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Максимальное отклонение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0,65 см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модели составила 99,68%.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соответствуют допустимым пределам отклонения</a:t>
            </a:r>
          </a:p>
        </p:txBody>
      </p:sp>
    </p:spTree>
    <p:extLst>
      <p:ext uri="{BB962C8B-B14F-4D97-AF65-F5344CB8AC3E}">
        <p14:creationId xmlns:p14="http://schemas.microsoft.com/office/powerpoint/2010/main" val="206470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A450B-7991-0E90-7A64-E03488629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FCA20-9EEF-6716-15F4-C5E11732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FDE925-4FD2-52F1-A203-1F2DBB1E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87505DF-FE63-9397-B17F-E18882F351B6}"/>
              </a:ext>
            </a:extLst>
          </p:cNvPr>
          <p:cNvSpPr txBox="1">
            <a:spLocks/>
          </p:cNvSpPr>
          <p:nvPr/>
        </p:nvSpPr>
        <p:spPr>
          <a:xfrm>
            <a:off x="681037" y="1751667"/>
            <a:ext cx="8543926" cy="335466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аналитический обзор существующих средств и методов моделирования движений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Формализована задача математического моделирования движений.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модель движения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алгоритм движения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 реализация разработанной модели и алгоритма.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оценка точности полученных результатов. Точность модели составила 99,68%.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66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1BABD-022E-CCC9-193A-8BBCDDB3E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371A2-D231-82F2-243E-3EF42F47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4D515-ED8F-DEA6-C596-20328897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38200C6-FC63-03EB-49CF-22CE0B77278F}"/>
              </a:ext>
            </a:extLst>
          </p:cNvPr>
          <p:cNvSpPr txBox="1">
            <a:spLocks/>
          </p:cNvSpPr>
          <p:nvPr/>
        </p:nvSpPr>
        <p:spPr>
          <a:xfrm>
            <a:off x="681037" y="1258957"/>
            <a:ext cx="8543926" cy="3354665"/>
          </a:xfrm>
          <a:prstGeom prst="rect">
            <a:avLst/>
          </a:prstGeom>
        </p:spPr>
        <p:txBody>
          <a:bodyPr>
            <a:normAutofit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Артамонова А.Ю., Киселев В.В. «Разработка программного модуля движения человека». Научно-практическая конференция с международным участием «Актуальные проблемы информатизации в цифровой экономике и научных исследованиях»: тезисы докладов. М.: МИЭТ, 2023 г., стр. 10.</a:t>
            </a:r>
          </a:p>
        </p:txBody>
      </p:sp>
    </p:spTree>
    <p:extLst>
      <p:ext uri="{BB962C8B-B14F-4D97-AF65-F5344CB8AC3E}">
        <p14:creationId xmlns:p14="http://schemas.microsoft.com/office/powerpoint/2010/main" val="172695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40148-5046-1E6F-8CCA-A208CE055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B71E1C-5389-13F7-1EE0-DB5D815E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842CF35-344C-768D-A3FC-2F9B6980C86C}"/>
              </a:ext>
            </a:extLst>
          </p:cNvPr>
          <p:cNvSpPr txBox="1">
            <a:spLocks/>
          </p:cNvSpPr>
          <p:nvPr/>
        </p:nvSpPr>
        <p:spPr>
          <a:xfrm>
            <a:off x="681037" y="2582321"/>
            <a:ext cx="8543926" cy="846679"/>
          </a:xfrm>
          <a:prstGeom prst="rect">
            <a:avLst/>
          </a:prstGeom>
        </p:spPr>
        <p:txBody>
          <a:bodyPr>
            <a:noAutofit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9442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ситуация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675" y="1038226"/>
            <a:ext cx="9001124" cy="56368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точность моделирования движения антропоморфных структур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сложившейся ситуации: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несовершенство математических моделей кинематических цепей при работе вблизи точек сингулярности;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потеря ранга матрицы Якоби, приводящая к неустойчивости решения обратной задачи кинематики;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универсального подхода к обнаружению и нейтрализации сингулярностей;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моделирования естественных движений человека с учетом избыточных степеней свободы.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диссертации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93" y="956658"/>
            <a:ext cx="8985215" cy="49446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точности кинематических траекторий при моделировании движений человека.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обзор существующих средств и методов моделирования движений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математического моделирования движений;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движения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движения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разработанной модели и алгоритма;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модели и алгоритма движения человека.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7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защиту выносятся: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751668"/>
            <a:ext cx="8543926" cy="3354665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математического моделирования движений.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движения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движения человека.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модели и алгоритма движения человека.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32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и средств моделирования движений человека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760999"/>
                  </p:ext>
                </p:extLst>
              </p:nvPr>
            </p:nvGraphicFramePr>
            <p:xfrm>
              <a:off x="407439" y="1510107"/>
              <a:ext cx="9091122" cy="4455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947">
                      <a:extLst>
                        <a:ext uri="{9D8B030D-6E8A-4147-A177-3AD203B41FA5}">
                          <a16:colId xmlns:a16="http://schemas.microsoft.com/office/drawing/2014/main" val="1059580978"/>
                        </a:ext>
                      </a:extLst>
                    </a:gridCol>
                    <a:gridCol w="1575642">
                      <a:extLst>
                        <a:ext uri="{9D8B030D-6E8A-4147-A177-3AD203B41FA5}">
                          <a16:colId xmlns:a16="http://schemas.microsoft.com/office/drawing/2014/main" val="3027263799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2325403936"/>
                        </a:ext>
                      </a:extLst>
                    </a:gridCol>
                    <a:gridCol w="2718033">
                      <a:extLst>
                        <a:ext uri="{9D8B030D-6E8A-4147-A177-3AD203B41FA5}">
                          <a16:colId xmlns:a16="http://schemas.microsoft.com/office/drawing/2014/main" val="171928507"/>
                        </a:ext>
                      </a:extLst>
                    </a:gridCol>
                    <a:gridCol w="2846091">
                      <a:extLst>
                        <a:ext uri="{9D8B030D-6E8A-4147-A177-3AD203B41FA5}">
                          <a16:colId xmlns:a16="http://schemas.microsoft.com/office/drawing/2014/main" val="21856654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средства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методы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Формальное описание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Недостатки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80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ABMS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наименьших квадратов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ru-RU" sz="1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Неспособность учитывать физические ограничения суставов и динамические параметры системы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Высокая чувствительность к входным данным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Неустойчивость при работе вблизи сингулярных точек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Проблемы с поиском оптимальных решений в условиях избыточных степеней свободы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Медленная сходимость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8768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OpenSim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991893"/>
                      </a:ext>
                    </a:extLst>
                  </a:tr>
                  <a:tr h="775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Псевдообратная матрица Якоби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∑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68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Blender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680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Unity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FABRIK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3330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760999"/>
                  </p:ext>
                </p:extLst>
              </p:nvPr>
            </p:nvGraphicFramePr>
            <p:xfrm>
              <a:off x="407439" y="1510107"/>
              <a:ext cx="9091122" cy="4455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947">
                      <a:extLst>
                        <a:ext uri="{9D8B030D-6E8A-4147-A177-3AD203B41FA5}">
                          <a16:colId xmlns:a16="http://schemas.microsoft.com/office/drawing/2014/main" val="1059580978"/>
                        </a:ext>
                      </a:extLst>
                    </a:gridCol>
                    <a:gridCol w="1575642">
                      <a:extLst>
                        <a:ext uri="{9D8B030D-6E8A-4147-A177-3AD203B41FA5}">
                          <a16:colId xmlns:a16="http://schemas.microsoft.com/office/drawing/2014/main" val="3027263799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2325403936"/>
                        </a:ext>
                      </a:extLst>
                    </a:gridCol>
                    <a:gridCol w="2718033">
                      <a:extLst>
                        <a:ext uri="{9D8B030D-6E8A-4147-A177-3AD203B41FA5}">
                          <a16:colId xmlns:a16="http://schemas.microsoft.com/office/drawing/2014/main" val="171928507"/>
                        </a:ext>
                      </a:extLst>
                    </a:gridCol>
                    <a:gridCol w="2846091">
                      <a:extLst>
                        <a:ext uri="{9D8B030D-6E8A-4147-A177-3AD203B41FA5}">
                          <a16:colId xmlns:a16="http://schemas.microsoft.com/office/drawing/2014/main" val="21856654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средства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методы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Формальное описание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Недостатки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80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ABMS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наименьших квадратов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71852" r="-104922" b="-373333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Неспособность учитывать физические ограничения суставов и динамические параметры системы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Высокая чувствительность к входным данным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Неустойчивость при работе вблизи сингулярных точек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Проблемы с поиском оптимальных решений в условиях избыточных степеней свободы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Медленная сходимость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876853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OpenSim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991893"/>
                      </a:ext>
                    </a:extLst>
                  </a:tr>
                  <a:tr h="775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Псевдообратная матрица Якоби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67052" r="-104922" b="-4566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686363"/>
                      </a:ext>
                    </a:extLst>
                  </a:tr>
                  <a:tr h="1329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Blender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680326"/>
                      </a:ext>
                    </a:extLst>
                  </a:tr>
                  <a:tr h="948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Unity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FABRIK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370513" r="-104922" b="-128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33304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55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Формализованное представление процесса поворота суставов с использованием кватернионов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DAF4-769C-D4A6-F2A2-F7D34ECBD4B3}"/>
                  </a:ext>
                </a:extLst>
              </p:cNvPr>
              <p:cNvSpPr txBox="1"/>
              <p:nvPr/>
            </p:nvSpPr>
            <p:spPr>
              <a:xfrm>
                <a:off x="490516" y="1553548"/>
                <a:ext cx="5950285" cy="4153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Если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некоторый кватернион с длинной равной единице</a:t>
                </a:r>
                <a:endParaRPr lang="ru-RU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	</m:t>
                      </m:r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d>
                        <m:dPr>
                          <m:begChr m:val="‖"/>
                          <m:endChr m:val="‖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сопряженный кватернион</a:t>
                </a:r>
                <a:endParaRPr lang="ru-RU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 вращение кватерниона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описывается уравнением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acc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acc>
                        <m:accPr>
                          <m:chr m:val="̅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Представим вектор от начала координат до сустава кисти 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в виде кватерниона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𝑧𝑘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Используя единичный вектор оси вращения 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β, γ) и угол вращения θ составим кватернион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γ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Тогда сопряженный кватернион имеет вид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γ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Из результирующего кватерниона вычленяем вектор 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являющийся результатом поворота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DAF4-769C-D4A6-F2A2-F7D34ECBD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16" y="1553548"/>
                <a:ext cx="5950285" cy="4153573"/>
              </a:xfrm>
              <a:prstGeom prst="rect">
                <a:avLst/>
              </a:prstGeom>
              <a:blipFill>
                <a:blip r:embed="rId2"/>
                <a:stretch>
                  <a:fillRect l="-307" t="-294" r="-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9C417B-F573-F197-E9A3-F7022F17D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38"/>
          <a:stretch/>
        </p:blipFill>
        <p:spPr bwMode="auto">
          <a:xfrm>
            <a:off x="6574543" y="1240016"/>
            <a:ext cx="2351343" cy="256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992B3D-7B92-E6E0-CE71-CE7CB1774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9"/>
          <a:stretch/>
        </p:blipFill>
        <p:spPr bwMode="auto">
          <a:xfrm>
            <a:off x="6556834" y="3526005"/>
            <a:ext cx="2386760" cy="2567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040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81D39-1C6D-3C09-4379-F724BB042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D2292-D098-B773-AAE3-B8832C71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математического моделирования движений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8C2DA1-F28B-86F9-4B26-C8F00C09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9331D5-3350-3244-BDB3-6DF77CDF1FD4}"/>
                  </a:ext>
                </a:extLst>
              </p:cNvPr>
              <p:cNvSpPr txBox="1"/>
              <p:nvPr/>
            </p:nvSpPr>
            <p:spPr>
              <a:xfrm>
                <a:off x="534444" y="1258957"/>
                <a:ext cx="8837112" cy="4828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Пусть манипулятор имеет n степеней свободы, и его конфигурация описывается вектором суставных переменных 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Q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Положение и ориентация энд-эффектора в пространстве описываются вектором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=[</m:t>
                          </m:r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координаты,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углы, определяющие ориентацию.​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Прямая кинематическая функция f связывает суставные переменные с положением энд-эффектора:​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Задача инверсной кинематики состоит в нахождении такого вектора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при котором энд-эффектор достигает желаемого положения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​.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9331D5-3350-3244-BDB3-6DF77CDF1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4" y="1258957"/>
                <a:ext cx="8837112" cy="4828886"/>
              </a:xfrm>
              <a:prstGeom prst="rect">
                <a:avLst/>
              </a:prstGeom>
              <a:blipFill>
                <a:blip r:embed="rId2"/>
                <a:stretch>
                  <a:fillRect l="-414" r="-414" b="-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0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5684D-A22A-BE0D-B45A-02F1D93B2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467CA2-76FB-BC65-25AD-4DB7A061D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72" y="1258958"/>
            <a:ext cx="3737648" cy="37376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5F22E-008F-37B7-0549-9C26A541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движения человека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D4B40E-6B88-0DD4-9796-68CB43F2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700B48-309A-4EE8-0C99-0CAAB75DA48D}"/>
                  </a:ext>
                </a:extLst>
              </p:cNvPr>
              <p:cNvSpPr txBox="1"/>
              <p:nvPr/>
            </p:nvSpPr>
            <p:spPr>
              <a:xfrm>
                <a:off x="505188" y="1258957"/>
                <a:ext cx="5794944" cy="265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000" algn="just"/>
                <a:r>
                  <a:rPr lang="ru-RU" sz="1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атематическая модель движения человека включает в себя разбиение суставов на взаимосвязанные группы для рекурсивного расчета координат суставов всего тела.</a:t>
                </a:r>
              </a:p>
              <a:p>
                <a:pPr indent="180000" algn="just"/>
                <a:r>
                  <a:rPr lang="ru-RU" sz="1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граничения поворота суставов определены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3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3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3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ru-RU" sz="1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ru-RU" sz="13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  <m:r>
                      <a:rPr lang="ru-RU" sz="1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13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𝑎𝑥</m:t>
                        </m:r>
                      </m:sup>
                    </m:sSubSup>
                    <m:r>
                      <a:rPr lang="ru-RU" sz="1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3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000" algn="just"/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Исходное положение суставов в системе координат определяется уравнениями прямой кинематики:</a:t>
                </a:r>
              </a:p>
              <a:p>
                <a:pPr indent="180000" algn="just"/>
                <a:endParaRPr lang="ru-RU" sz="13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000" algn="just"/>
                <a:endParaRPr lang="ru-RU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000" algn="just"/>
                <a:endParaRPr lang="ru-RU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3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func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func>
                          </m:e>
                          <m:e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ru-RU" sz="1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ru-RU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700B48-309A-4EE8-0C99-0CAAB75D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88" y="1258957"/>
                <a:ext cx="5794944" cy="2652586"/>
              </a:xfrm>
              <a:prstGeom prst="rect">
                <a:avLst/>
              </a:prstGeom>
              <a:blipFill>
                <a:blip r:embed="rId3"/>
                <a:stretch>
                  <a:fillRect l="-211" t="-230" r="-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86D956-B4E2-14EE-F2F9-FB156F8F4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1" y="2596210"/>
            <a:ext cx="2387935" cy="19741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C6F3E6-8F2E-3F77-348C-B5A507595936}"/>
                  </a:ext>
                </a:extLst>
              </p:cNvPr>
              <p:cNvSpPr txBox="1"/>
              <p:nvPr/>
            </p:nvSpPr>
            <p:spPr>
              <a:xfrm>
                <a:off x="681036" y="4485516"/>
                <a:ext cx="8714633" cy="2069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000" algn="just"/>
                <a:endParaRPr lang="ru-RU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ru-RU" sz="13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 </a:t>
                </a:r>
                <a:r>
                  <a:rPr lang="en-US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ru-RU" sz="13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длины сегментов руки, θ</a:t>
                </a:r>
                <a:r>
                  <a:rPr lang="ru-RU" sz="13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θ</a:t>
                </a:r>
                <a:r>
                  <a:rPr lang="ru-RU" sz="13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углы поворота суставов, θ</a:t>
                </a:r>
                <a:r>
                  <a:rPr lang="ru-RU" sz="13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угол вращения вокруг оси </a:t>
                </a:r>
                <a:r>
                  <a:rPr lang="en-US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ru-RU" sz="1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Матрица Якоби описывает связь между изменениями углов суставов и положением конечного сустава:</a:t>
                </a:r>
                <a:endParaRPr lang="ru-RU" sz="13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C6F3E6-8F2E-3F77-348C-B5A50759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4485516"/>
                <a:ext cx="8714633" cy="2069349"/>
              </a:xfrm>
              <a:prstGeom prst="rect">
                <a:avLst/>
              </a:prstGeom>
              <a:blipFill>
                <a:blip r:embed="rId5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86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F2400-A33A-2AE0-879A-5FBC6B1F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FDEE6-FC21-9F2C-BEEF-219B7E01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моделирования движений человека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1749FA-8010-F2B4-530E-E27AC203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ABB0CD-593F-7285-6B9E-CB302B475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95" y="1210855"/>
            <a:ext cx="6553009" cy="51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84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1647</TotalTime>
  <Words>819</Words>
  <Application>Microsoft Office PowerPoint</Application>
  <PresentationFormat>Лист A4 (210x297 мм)</PresentationFormat>
  <Paragraphs>153</Paragraphs>
  <Slides>15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Symbol</vt:lpstr>
      <vt:lpstr>Times New Roman</vt:lpstr>
      <vt:lpstr>Тема Office</vt:lpstr>
      <vt:lpstr>Исследование и разработка математической модели и алгоритма движения человека</vt:lpstr>
      <vt:lpstr>Проблемная ситуация</vt:lpstr>
      <vt:lpstr>Цели и задачи диссертации</vt:lpstr>
      <vt:lpstr>На защиту выносятся:</vt:lpstr>
      <vt:lpstr>Анализ существующих методов и средств моделирования движений человека</vt:lpstr>
      <vt:lpstr>Формализованное представление процесса поворота суставов с использованием кватернионов</vt:lpstr>
      <vt:lpstr>Формализация задачи математического моделирования движений</vt:lpstr>
      <vt:lpstr>Разработка модели движения человека</vt:lpstr>
      <vt:lpstr>Разработка алгоритма моделирования движений человека</vt:lpstr>
      <vt:lpstr>Программная реализация</vt:lpstr>
      <vt:lpstr>Программная реализация</vt:lpstr>
      <vt:lpstr>Оценка точности модели и алгоритма движения человека</vt:lpstr>
      <vt:lpstr>Основные результаты</vt:lpstr>
      <vt:lpstr>Апробация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методики и алгоритмов проектирования человеко-машинных интерфейсов промышленных систем</dc:title>
  <dc:creator>Андрей Бычков</dc:creator>
  <cp:lastModifiedBy>Анастасия Артамонова</cp:lastModifiedBy>
  <cp:revision>56</cp:revision>
  <dcterms:created xsi:type="dcterms:W3CDTF">2017-05-30T12:19:37Z</dcterms:created>
  <dcterms:modified xsi:type="dcterms:W3CDTF">2025-05-29T18:34:00Z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https://d.docs.live.net/89539d82897ac83a/Документы/МИЭТ/Диплом/Презентация.pptx</vt:lpwstr>
  </property>
</Properties>
</file>