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A4F0-3E93-45E9-807F-4A649E893AEB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6618-013B-40FB-B262-AA1616080A7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6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A4F0-3E93-45E9-807F-4A649E893AEB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6618-013B-40FB-B262-AA1616080A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3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A4F0-3E93-45E9-807F-4A649E893AEB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6618-013B-40FB-B262-AA1616080A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59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A4F0-3E93-45E9-807F-4A649E893AEB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6618-013B-40FB-B262-AA1616080A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0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A4F0-3E93-45E9-807F-4A649E893AEB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6618-013B-40FB-B262-AA1616080A7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A4F0-3E93-45E9-807F-4A649E893AEB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6618-013B-40FB-B262-AA1616080A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30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A4F0-3E93-45E9-807F-4A649E893AEB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6618-013B-40FB-B262-AA1616080A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61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A4F0-3E93-45E9-807F-4A649E893AEB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6618-013B-40FB-B262-AA1616080A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47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A4F0-3E93-45E9-807F-4A649E893AEB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6618-013B-40FB-B262-AA1616080A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2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A4A4F0-3E93-45E9-807F-4A649E893AEB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7A6618-013B-40FB-B262-AA1616080A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94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A4F0-3E93-45E9-807F-4A649E893AEB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6618-013B-40FB-B262-AA1616080A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99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A4A4F0-3E93-45E9-807F-4A649E893AEB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7A6618-013B-40FB-B262-AA1616080A7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16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7E4BF7-D3C4-9C80-B37B-52BF6EAC8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 и разработка методики и алгоритма составления тренировок для реабилитации после травм на основе математической модели движения</a:t>
            </a: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C58482-9A7E-3185-BD21-414791CB3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Артамонова Анастасия ПИН-22М</a:t>
            </a:r>
          </a:p>
        </p:txBody>
      </p:sp>
    </p:spTree>
    <p:extLst>
      <p:ext uri="{BB962C8B-B14F-4D97-AF65-F5344CB8AC3E}">
        <p14:creationId xmlns:p14="http://schemas.microsoft.com/office/powerpoint/2010/main" val="17168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AA843F4-33AC-BF07-45B7-DDEA6EC86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632719"/>
            <a:ext cx="4689999" cy="468999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B8BA7D-2F91-71D8-5617-C17F4C300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01" y="632719"/>
            <a:ext cx="4689999" cy="4689999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9497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9DB8F-CCED-6996-45DA-3AC93996CAA6}"/>
              </a:ext>
            </a:extLst>
          </p:cNvPr>
          <p:cNvSpPr txBox="1">
            <a:spLocks/>
          </p:cNvSpPr>
          <p:nvPr/>
        </p:nvSpPr>
        <p:spPr>
          <a:xfrm>
            <a:off x="861134" y="259971"/>
            <a:ext cx="10679836" cy="778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алгоритма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0C3325C-4E1B-3AB3-A7DA-0068414EBA46}"/>
              </a:ext>
            </a:extLst>
          </p:cNvPr>
          <p:cNvCxnSpPr/>
          <p:nvPr/>
        </p:nvCxnSpPr>
        <p:spPr>
          <a:xfrm>
            <a:off x="861134" y="1038687"/>
            <a:ext cx="106798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201F47-FA6A-D291-93CE-4C9B984E7046}"/>
              </a:ext>
            </a:extLst>
          </p:cNvPr>
          <p:cNvSpPr txBox="1"/>
          <p:nvPr/>
        </p:nvSpPr>
        <p:spPr>
          <a:xfrm>
            <a:off x="772357" y="1632737"/>
            <a:ext cx="96856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Определение текущего положения сустава и целевой позиции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Построение матрицы Якоби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Определение ошибки между текущим положением конца сустава и целевой точкой</a:t>
            </a:r>
          </a:p>
          <a:p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сглаженной псевдообратной матрицы Якоби</a:t>
            </a:r>
          </a:p>
          <a:p>
            <a:endParaRPr lang="ru-RU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углов суставов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2EBD75-8CC6-07E9-DF46-E0D0AF4FB7DB}"/>
                  </a:ext>
                </a:extLst>
              </p:cNvPr>
              <p:cNvSpPr txBox="1"/>
              <p:nvPr/>
            </p:nvSpPr>
            <p:spPr>
              <a:xfrm>
                <a:off x="861134" y="2289185"/>
                <a:ext cx="4971495" cy="1492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400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400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400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ru-RU" sz="1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ru-RU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ru-RU" sz="1400" i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4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2EBD75-8CC6-07E9-DF46-E0D0AF4FB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34" y="2289185"/>
                <a:ext cx="4971495" cy="14921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47D493-89DE-513C-3BB4-A177E253CA96}"/>
                  </a:ext>
                </a:extLst>
              </p:cNvPr>
              <p:cNvSpPr txBox="1"/>
              <p:nvPr/>
            </p:nvSpPr>
            <p:spPr>
              <a:xfrm>
                <a:off x="861134" y="4437772"/>
                <a:ext cx="54775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ru-RU" sz="1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ru-RU" sz="14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 i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ru-RU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ru-RU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47D493-89DE-513C-3BB4-A177E253C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34" y="4437772"/>
                <a:ext cx="5477522" cy="307777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8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3C68-8B50-1277-7012-B1A11D11F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D2DF7-8C38-6743-5CE0-8A60C7A74D74}"/>
              </a:ext>
            </a:extLst>
          </p:cNvPr>
          <p:cNvSpPr txBox="1">
            <a:spLocks/>
          </p:cNvSpPr>
          <p:nvPr/>
        </p:nvSpPr>
        <p:spPr>
          <a:xfrm>
            <a:off x="861134" y="481913"/>
            <a:ext cx="10679836" cy="778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CE2BD08-8E13-202C-8CED-5C62CC68B8C8}"/>
              </a:ext>
            </a:extLst>
          </p:cNvPr>
          <p:cNvCxnSpPr/>
          <p:nvPr/>
        </p:nvCxnSpPr>
        <p:spPr>
          <a:xfrm>
            <a:off x="848263" y="1260629"/>
            <a:ext cx="106798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A6DA3B-097E-A718-C847-61A4688BB00A}"/>
              </a:ext>
            </a:extLst>
          </p:cNvPr>
          <p:cNvSpPr txBox="1"/>
          <p:nvPr/>
        </p:nvSpPr>
        <p:spPr>
          <a:xfrm>
            <a:off x="861134" y="1811045"/>
            <a:ext cx="4527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моделирования была вычислена расчетная траектория движения сустава, которая практически совпадает с идеальной траекторией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E11714-0673-F69E-240C-0B6575155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963" y="1811045"/>
            <a:ext cx="5558903" cy="371086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84106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706E9-FA11-A771-BB87-F71B4256E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A8E68-D588-46AE-EF7F-F4F3014882F2}"/>
              </a:ext>
            </a:extLst>
          </p:cNvPr>
          <p:cNvSpPr txBox="1">
            <a:spLocks/>
          </p:cNvSpPr>
          <p:nvPr/>
        </p:nvSpPr>
        <p:spPr>
          <a:xfrm>
            <a:off x="861134" y="481913"/>
            <a:ext cx="10679836" cy="778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F5E9034-77F1-A6E8-BC94-84CA8FE52906}"/>
              </a:ext>
            </a:extLst>
          </p:cNvPr>
          <p:cNvCxnSpPr/>
          <p:nvPr/>
        </p:nvCxnSpPr>
        <p:spPr>
          <a:xfrm>
            <a:off x="848263" y="1260629"/>
            <a:ext cx="106798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180936-C9D4-D386-D8B8-27099419545B}"/>
              </a:ext>
            </a:extLst>
          </p:cNvPr>
          <p:cNvSpPr txBox="1"/>
          <p:nvPr/>
        </p:nvSpPr>
        <p:spPr>
          <a:xfrm>
            <a:off x="3605454" y="3244334"/>
            <a:ext cx="516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Видео-анимация движений конечностей человека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B5E688D-FCC3-CB81-26A0-F9A83845E5BC}"/>
              </a:ext>
            </a:extLst>
          </p:cNvPr>
          <p:cNvSpPr/>
          <p:nvPr/>
        </p:nvSpPr>
        <p:spPr>
          <a:xfrm>
            <a:off x="1771095" y="1802611"/>
            <a:ext cx="8649810" cy="3622108"/>
          </a:xfrm>
          <a:prstGeom prst="rect">
            <a:avLst/>
          </a:prstGeom>
          <a:noFill/>
          <a:ln w="1619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Демонстрация">
            <a:hlinkClick r:id="" action="ppaction://media"/>
            <a:extLst>
              <a:ext uri="{FF2B5EF4-FFF2-40B4-BE49-F238E27FC236}">
                <a16:creationId xmlns:a16="http://schemas.microsoft.com/office/drawing/2014/main" id="{3C5FD840-DBBB-DD24-D5A6-E5FE861512B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71095" y="1802612"/>
            <a:ext cx="8649810" cy="362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5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8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18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91</Words>
  <Application>Microsoft Office PowerPoint</Application>
  <PresentationFormat>Широкоэкранный</PresentationFormat>
  <Paragraphs>21</Paragraphs>
  <Slides>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Cambria Math</vt:lpstr>
      <vt:lpstr>Times New Roman</vt:lpstr>
      <vt:lpstr>Ретро</vt:lpstr>
      <vt:lpstr>Исследование и разработка методики и алгоритма составления тренировок для реабилитации после травм на основе математической модели движения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Анастасия Артамонова</dc:creator>
  <cp:lastModifiedBy>Анастасия Артамонова</cp:lastModifiedBy>
  <cp:revision>7</cp:revision>
  <dcterms:created xsi:type="dcterms:W3CDTF">2024-12-09T11:25:03Z</dcterms:created>
  <dcterms:modified xsi:type="dcterms:W3CDTF">2024-12-26T16:45:59Z</dcterms:modified>
</cp:coreProperties>
</file>