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5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251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1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985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2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262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91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4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0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33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0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10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85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89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67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93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CAE590B-C1AF-487D-AB26-9C08E677B9C2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F3E5A70-2E08-4C3A-ADEF-BA7631BBC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9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8E481-79FC-4F40-5458-912895851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296140"/>
            <a:ext cx="8672852" cy="3355759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процедур диспетчеризации в системах управления роботами с помощью сетей Петри-Маркова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94703-4254-D781-5D76-3E3C88EF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5382007"/>
            <a:ext cx="6400800" cy="48835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Артамонова Анастасия ПИН-22М</a:t>
            </a:r>
          </a:p>
        </p:txBody>
      </p:sp>
    </p:spTree>
    <p:extLst>
      <p:ext uri="{BB962C8B-B14F-4D97-AF65-F5344CB8AC3E}">
        <p14:creationId xmlns:p14="http://schemas.microsoft.com/office/powerpoint/2010/main" val="141768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42532-24AD-DB64-368D-3B5C7B51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693"/>
            <a:ext cx="10058400" cy="841159"/>
          </a:xfrm>
        </p:spPr>
        <p:txBody>
          <a:bodyPr/>
          <a:lstStyle/>
          <a:p>
            <a:pPr algn="ctr"/>
            <a:r>
              <a:rPr lang="ru-RU" dirty="0"/>
              <a:t>Проблемная ситуация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0AA55-49A2-D2DD-46B4-AEFB2E12A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418" y="1597980"/>
            <a:ext cx="8535988" cy="340014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Роботизированные платформы часто выполняют множество функций одновременно. Для их эффективного управления требуется: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Централизованная модель, описывающая состояния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Алгоритмы, которые упрощают и оптимизируют управление процессами.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79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23AC-7233-ABF3-C453-8E404B40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AB6401-85A0-670B-8C91-13B76F3E5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93" y="1431923"/>
            <a:ext cx="6746238" cy="422647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3D964AA-E8C2-D502-FF9F-FEEE6713260A}"/>
              </a:ext>
            </a:extLst>
          </p:cNvPr>
          <p:cNvSpPr txBox="1">
            <a:spLocks/>
          </p:cNvSpPr>
          <p:nvPr/>
        </p:nvSpPr>
        <p:spPr>
          <a:xfrm>
            <a:off x="684212" y="330693"/>
            <a:ext cx="10058400" cy="84115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/>
              <a:t>Основные элементы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67721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9A26-EC92-3674-FDE0-EDFC9DEAA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81DEC-7595-C991-4934-F3C9E75E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693"/>
            <a:ext cx="10058400" cy="841159"/>
          </a:xfrm>
        </p:spPr>
        <p:txBody>
          <a:bodyPr/>
          <a:lstStyle/>
          <a:p>
            <a:pPr algn="ctr"/>
            <a:r>
              <a:rPr lang="ru-RU" dirty="0"/>
              <a:t>Типы диспетчеризации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A4BE23-AC92-6C7B-4196-6FE1E80C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610" y="1597980"/>
            <a:ext cx="8772780" cy="34001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Циклическая диспетчеризация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Приоритетная диспетчеризация </a:t>
            </a:r>
          </a:p>
          <a:p>
            <a:pPr marL="457200" indent="-457200">
              <a:buAutoNum type="arabicPeriod"/>
            </a:pPr>
            <a:r>
              <a:rPr lang="ru-RU" sz="2800" dirty="0" err="1">
                <a:solidFill>
                  <a:schemeClr val="tx1"/>
                </a:solidFill>
              </a:rPr>
              <a:t>Квазистохастическая</a:t>
            </a:r>
            <a:r>
              <a:rPr lang="ru-RU" sz="2800" dirty="0">
                <a:solidFill>
                  <a:schemeClr val="tx1"/>
                </a:solidFill>
              </a:rPr>
              <a:t> диспетчеризация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2476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D656-7485-C51F-F966-F990A65A0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3D030-6F7E-C5CF-9D66-2B705B84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693"/>
            <a:ext cx="10058400" cy="841159"/>
          </a:xfrm>
        </p:spPr>
        <p:txBody>
          <a:bodyPr/>
          <a:lstStyle/>
          <a:p>
            <a:pPr algn="ctr"/>
            <a:r>
              <a:rPr lang="ru-RU" dirty="0"/>
              <a:t>Алгоритм работы системы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27EC1E-B0A0-B254-343D-57D74D1F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3373" y="1171852"/>
            <a:ext cx="5516813" cy="34001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Инициализация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Распределение задач 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Выполнение задач </a:t>
            </a:r>
          </a:p>
          <a:p>
            <a:pPr marL="457200" indent="-457200"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Анализ времени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01145B-2DB2-3F2A-A962-7498C1AD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367" y="2737642"/>
            <a:ext cx="5427272" cy="340014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4536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DD2AA-F2EF-E065-DC59-7ACB65513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3DDE9-E218-161B-CCC7-23A22ED1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30693"/>
            <a:ext cx="10058400" cy="841159"/>
          </a:xfrm>
        </p:spPr>
        <p:txBody>
          <a:bodyPr/>
          <a:lstStyle/>
          <a:p>
            <a:pPr algn="ctr"/>
            <a:r>
              <a:rPr lang="ru-RU" dirty="0"/>
              <a:t>Практические результаты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38C276EB-A926-1407-F142-511540A58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06" y="1322772"/>
            <a:ext cx="8228012" cy="462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5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F761-959B-C602-0BB1-97C57111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9E869-3607-D1FB-5467-B74A11E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8420"/>
            <a:ext cx="10058400" cy="841159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7450692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39</TotalTime>
  <Words>73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Сектор</vt:lpstr>
      <vt:lpstr>Моделирование процедур диспетчеризации в системах управления роботами с помощью сетей Петри-Маркова</vt:lpstr>
      <vt:lpstr>Проблемная ситуация</vt:lpstr>
      <vt:lpstr>Презентация PowerPoint</vt:lpstr>
      <vt:lpstr>Типы диспетчеризации</vt:lpstr>
      <vt:lpstr>Алгоритм работы системы</vt:lpstr>
      <vt:lpstr>Практические 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Артамонова</dc:creator>
  <cp:lastModifiedBy>Анастасия Артамонова</cp:lastModifiedBy>
  <cp:revision>3</cp:revision>
  <dcterms:created xsi:type="dcterms:W3CDTF">2024-12-18T17:16:00Z</dcterms:created>
  <dcterms:modified xsi:type="dcterms:W3CDTF">2024-12-18T17:55:25Z</dcterms:modified>
</cp:coreProperties>
</file>