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2381" dt="2018-05-13T16:23:06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9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13T16:23:06.078" v="2357" actId="123"/>
      <pc:docMkLst>
        <pc:docMk/>
      </pc:docMkLst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3T07:55:04.539" v="29" actId="255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3T07:55:04.539" v="29" actId="255"/>
          <ac:spMkLst>
            <pc:docMk/>
            <pc:sldMk cId="2124743193" sldId="258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7:58:06.618" v="196" actId="20577"/>
        <pc:sldMkLst>
          <pc:docMk/>
          <pc:sldMk cId="4085524173" sldId="259"/>
        </pc:sldMkLst>
        <pc:graphicFrameChg chg="modGraphic">
          <ac:chgData name="Андрей Бычков" userId="89539d82897ac83a" providerId="LiveId" clId="{868946AE-C1A8-4577-9539-CAB7C7E0C71A}" dt="2018-05-13T07:58:06.618" v="196" actId="20577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3T07:56:56.739" v="189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3T07:56:56.739" v="189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8:15:32.983" v="213" actId="1076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3T09:04:22.109" v="480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3T09:04:22.109" v="480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/>
          <ac:spMkLst>
            <pc:docMk/>
            <pc:sldMk cId="1087091234" sldId="264"/>
            <ac:spMk id="5" creationId="{4B24B712-3198-4A7F-823E-11072309D86C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modSp del">
        <pc:chgData name="Андрей Бычков" userId="89539d82897ac83a" providerId="LiveId" clId="{868946AE-C1A8-4577-9539-CAB7C7E0C71A}" dt="2018-05-13T08:38:25.139" v="374" actId="2696"/>
        <pc:sldMkLst>
          <pc:docMk/>
          <pc:sldMk cId="4191801457" sldId="272"/>
        </pc:sldMkLst>
        <pc:graphicFrameChg chg="mod">
          <ac:chgData name="Андрей Бычков" userId="89539d82897ac83a" providerId="LiveId" clId="{868946AE-C1A8-4577-9539-CAB7C7E0C71A}" dt="2018-05-13T08:16:12.572" v="220" actId="14100"/>
          <ac:graphicFrameMkLst>
            <pc:docMk/>
            <pc:sldMk cId="4191801457" sldId="272"/>
            <ac:graphicFrameMk id="9" creationId="{94615826-DECA-4483-B951-6C43DADC089E}"/>
          </ac:graphicFrameMkLst>
        </pc:graphicFrameChg>
        <pc:graphicFrameChg chg="mod modGraphic">
          <ac:chgData name="Андрей Бычков" userId="89539d82897ac83a" providerId="LiveId" clId="{868946AE-C1A8-4577-9539-CAB7C7E0C71A}" dt="2018-05-13T08:20:35.112" v="316" actId="14734"/>
          <ac:graphicFrameMkLst>
            <pc:docMk/>
            <pc:sldMk cId="4191801457" sldId="272"/>
            <ac:graphicFrameMk id="10" creationId="{682D09A9-58E3-4D60-9B00-81B004F2411F}"/>
          </ac:graphicFrameMkLst>
        </pc:graphicFrameChg>
      </pc:sldChg>
      <pc:sldChg chg="addSp delSp modSp">
        <pc:chgData name="Андрей Бычков" userId="89539d82897ac83a" providerId="LiveId" clId="{868946AE-C1A8-4577-9539-CAB7C7E0C71A}" dt="2018-05-13T15:26:32.276" v="2136" actId="107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1T07:55:33.497" v="772" actId="1076"/>
      <pc:docMkLst>
        <pc:docMk/>
      </pc:docMkLst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add">
        <pc:chgData name="Андрей Бычков" userId="89539d82897ac83a" providerId="LiveId" clId="{DB629B94-933A-41E9-996F-C43C11ECAFCA}" dt="2018-05-11T07:55:33.497" v="772" actId="1076"/>
        <pc:sldMkLst>
          <pc:docMk/>
          <pc:sldMk cId="1114994061" sldId="273"/>
        </pc:sldMkLst>
        <pc:spChg chg="mod">
          <ac:chgData name="Андрей Бычков" userId="89539d82897ac83a" providerId="LiveId" clId="{DB629B94-933A-41E9-996F-C43C11ECAFCA}" dt="2018-05-11T07:52:36.188" v="735" actId="20577"/>
          <ac:spMkLst>
            <pc:docMk/>
            <pc:sldMk cId="1114994061" sldId="273"/>
            <ac:spMk id="2" creationId="{CBB4B822-5C14-46B8-8C34-8B13E49D76B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5" creationId="{BEAD474C-9C37-4C3E-8C4B-600B67B6614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7" creationId="{CFB7A552-70A4-4B4C-8DD5-0C8744AA50DF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8" creationId="{5ECDC5E9-5B28-40D9-B1B0-228A4060C7FA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9" creationId="{B6821EB7-D408-4C43-9474-16D7F0DFBD0E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10" creationId="{71FE30CF-9504-4773-B57E-A23C526A00DB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1" creationId="{BF7F2AD6-271B-4899-BB46-75C514A36E83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2" creationId="{BA8CF431-490B-485C-90CD-99B00466FCD4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3" creationId="{D8B22183-F3E4-4683-88E9-B2689F39537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4" creationId="{BA0F51CD-3FA1-4FE1-8815-7684FEBEF42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5" creationId="{915560F6-960A-4AE1-A651-B59C55A53A6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7" creationId="{2EF32992-D36B-416C-BA9A-9C2435320B8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8" creationId="{5EB44721-5B77-4A87-BDC3-C66C91886E8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9" creationId="{A2F01E25-CFDB-4948-A202-F051B21A617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0" creationId="{5710E2FD-4886-44B3-82E5-7EDAADC65ACB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1" creationId="{92BFFA55-10DF-46E8-8636-8D17574D4AF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2" creationId="{31DEF1B8-67FF-4691-B8AF-8A92383967D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3" creationId="{901D02F8-60E1-4BD5-814A-881B95483C38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4" creationId="{7DEE4776-D71C-4024-AC8D-0F4CF25674B9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" creationId="{4EE19D93-E211-4C9C-94B3-33064649D7D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6" creationId="{1EA1AA15-9E89-4294-8891-B62441730AEC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7" creationId="{17552A12-BF51-49C1-8E6B-86F16A65033B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9" creationId="{79FD8B34-66C9-40D3-8CB8-ED86F88DA324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30" creationId="{23BF2D66-67AD-400C-9B87-5EBACA5AB1A8}"/>
          </ac:spMkLst>
        </pc:spChg>
        <pc:spChg chg="del">
          <ac:chgData name="Андрей Бычков" userId="89539d82897ac83a" providerId="LiveId" clId="{DB629B94-933A-41E9-996F-C43C11ECAFCA}" dt="2018-05-11T06:24:24.279" v="168" actId="478"/>
          <ac:spMkLst>
            <pc:docMk/>
            <pc:sldMk cId="1114994061" sldId="273"/>
            <ac:spMk id="31" creationId="{9094A274-833A-4FCD-9239-D8667631DC54}"/>
          </ac:spMkLst>
        </pc:spChg>
        <pc:spChg chg="add del mod">
          <ac:chgData name="Андрей Бычков" userId="89539d82897ac83a" providerId="LiveId" clId="{DB629B94-933A-41E9-996F-C43C11ECAFCA}" dt="2018-05-11T06:30:12.902" v="402" actId="478"/>
          <ac:spMkLst>
            <pc:docMk/>
            <pc:sldMk cId="1114994061" sldId="273"/>
            <ac:spMk id="56" creationId="{AF9E9FF8-DF70-4313-9474-542F18CB4591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57" creationId="{C6112F55-04C0-4CA3-B9FD-13A6934E6C65}"/>
          </ac:spMkLst>
        </pc:spChg>
        <pc:spChg chg="add mod">
          <ac:chgData name="Андрей Бычков" userId="89539d82897ac83a" providerId="LiveId" clId="{DB629B94-933A-41E9-996F-C43C11ECAFCA}" dt="2018-05-11T07:55:22.607" v="768" actId="13822"/>
          <ac:spMkLst>
            <pc:docMk/>
            <pc:sldMk cId="1114994061" sldId="273"/>
            <ac:spMk id="58" creationId="{7829F521-20E7-49AD-AA5A-FE89CEE2AD2B}"/>
          </ac:spMkLst>
        </pc:spChg>
        <pc:spChg chg="add mod">
          <ac:chgData name="Андрей Бычков" userId="89539d82897ac83a" providerId="LiveId" clId="{DB629B94-933A-41E9-996F-C43C11ECAFCA}" dt="2018-05-11T07:52:03.775" v="682" actId="14100"/>
          <ac:spMkLst>
            <pc:docMk/>
            <pc:sldMk cId="1114994061" sldId="273"/>
            <ac:spMk id="59" creationId="{B9C840EF-A4DB-4641-AB09-78117CFB28E2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0" creationId="{4889C25B-26C3-4F7C-A8CA-BD1CC64A04FE}"/>
          </ac:spMkLst>
        </pc:spChg>
        <pc:spChg chg="add del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1" creationId="{735AE5F1-07BA-4CEE-BE0E-549E1567FD76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2" creationId="{A592422A-B413-457B-B8B1-34F056181FAE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3" creationId="{E5104479-E692-4792-A723-C6B806FB9987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4" creationId="{8CE25285-10B1-4BF6-8FF8-5B6CABE672F5}"/>
          </ac:spMkLst>
        </pc:spChg>
        <pc:spChg chg="add del mod">
          <ac:chgData name="Андрей Бычков" userId="89539d82897ac83a" providerId="LiveId" clId="{DB629B94-933A-41E9-996F-C43C11ECAFCA}" dt="2018-05-11T07:04:01.702" v="453" actId="478"/>
          <ac:spMkLst>
            <pc:docMk/>
            <pc:sldMk cId="1114994061" sldId="273"/>
            <ac:spMk id="65" creationId="{2ECBE0E3-DB50-4E21-8967-8757A05DC4C8}"/>
          </ac:spMkLst>
        </pc:spChg>
        <pc:spChg chg="add del mod">
          <ac:chgData name="Андрей Бычков" userId="89539d82897ac83a" providerId="LiveId" clId="{DB629B94-933A-41E9-996F-C43C11ECAFCA}" dt="2018-05-11T07:04:30.800" v="460" actId="478"/>
          <ac:spMkLst>
            <pc:docMk/>
            <pc:sldMk cId="1114994061" sldId="273"/>
            <ac:spMk id="66" creationId="{C82C6610-5669-4B2E-A0C5-AC1B6826EADF}"/>
          </ac:spMkLst>
        </pc:spChg>
        <pc:spChg chg="add mod">
          <ac:chgData name="Андрей Бычков" userId="89539d82897ac83a" providerId="LiveId" clId="{DB629B94-933A-41E9-996F-C43C11ECAFCA}" dt="2018-05-11T07:53:42.361" v="754" actId="1076"/>
          <ac:spMkLst>
            <pc:docMk/>
            <pc:sldMk cId="1114994061" sldId="273"/>
            <ac:spMk id="67" creationId="{99146205-C655-42B3-AE4B-1B3FEBBC2AC2}"/>
          </ac:spMkLst>
        </pc:spChg>
        <pc:spChg chg="add mod">
          <ac:chgData name="Андрей Бычков" userId="89539d82897ac83a" providerId="LiveId" clId="{DB629B94-933A-41E9-996F-C43C11ECAFCA}" dt="2018-05-11T07:52:52.679" v="737" actId="1076"/>
          <ac:spMkLst>
            <pc:docMk/>
            <pc:sldMk cId="1114994061" sldId="273"/>
            <ac:spMk id="68" creationId="{0FC188C6-2271-4E5F-8B75-86D7A093D318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0" creationId="{D5E8599F-915C-4988-952A-9DD1194FB6AC}"/>
          </ac:spMkLst>
        </pc:spChg>
        <pc:spChg chg="add del">
          <ac:chgData name="Андрей Бычков" userId="89539d82897ac83a" providerId="LiveId" clId="{DB629B94-933A-41E9-996F-C43C11ECAFCA}" dt="2018-05-11T07:04:19.242" v="457" actId="1076"/>
          <ac:spMkLst>
            <pc:docMk/>
            <pc:sldMk cId="1114994061" sldId="273"/>
            <ac:spMk id="72" creationId="{702E2B17-C207-49F8-9B6C-9714735CA1C8}"/>
          </ac:spMkLst>
        </pc:spChg>
        <pc:spChg chg="add mod">
          <ac:chgData name="Андрей Бычков" userId="89539d82897ac83a" providerId="LiveId" clId="{DB629B94-933A-41E9-996F-C43C11ECAFCA}" dt="2018-05-11T07:55:06.720" v="765" actId="1076"/>
          <ac:spMkLst>
            <pc:docMk/>
            <pc:sldMk cId="1114994061" sldId="273"/>
            <ac:spMk id="74" creationId="{B7CEDF3F-4DCF-4CE1-88D4-7A0C713ECC65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6" creationId="{498AE11A-EFBF-48B7-8972-B0553EE8A71D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2" creationId="{0607A78A-92E9-4E0F-A02C-BE85725AFD1C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5" creationId="{83D81F1F-A900-4491-9715-3DF9B5F6E72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67" creationId="{1536C827-CDAC-4D02-AC42-3469DDB0FD8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5" creationId="{B7B68327-6994-429A-AB5C-952D30285765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6" creationId="{3D1C4AAC-4765-4C84-8345-6E12A22B8BF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7" creationId="{B87546D3-A296-4159-BC55-F83F3712AB82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8" creationId="{545DDD3B-5C93-4D91-9E69-AA8B7D3D0580}"/>
          </ac:spMkLst>
        </pc:spChg>
        <pc:spChg chg="add mod">
          <ac:chgData name="Андрей Бычков" userId="89539d82897ac83a" providerId="LiveId" clId="{DB629B94-933A-41E9-996F-C43C11ECAFCA}" dt="2018-05-11T07:53:05.648" v="739" actId="1076"/>
          <ac:spMkLst>
            <pc:docMk/>
            <pc:sldMk cId="1114994061" sldId="273"/>
            <ac:spMk id="298" creationId="{67960342-1348-49D8-A0A0-3AB0AF239BE4}"/>
          </ac:spMkLst>
        </pc:spChg>
        <pc:spChg chg="add mod">
          <ac:chgData name="Андрей Бычков" userId="89539d82897ac83a" providerId="LiveId" clId="{DB629B94-933A-41E9-996F-C43C11ECAFCA}" dt="2018-05-11T07:55:33.497" v="772" actId="1076"/>
          <ac:spMkLst>
            <pc:docMk/>
            <pc:sldMk cId="1114994061" sldId="273"/>
            <ac:spMk id="299" creationId="{A35F9988-4ABE-42D1-8AC8-0F5FDD19552E}"/>
          </ac:spMkLst>
        </pc:spChg>
        <pc:spChg chg="add mod">
          <ac:chgData name="Андрей Бычков" userId="89539d82897ac83a" providerId="LiveId" clId="{DB629B94-933A-41E9-996F-C43C11ECAFCA}" dt="2018-05-11T07:53:15.329" v="743" actId="1076"/>
          <ac:spMkLst>
            <pc:docMk/>
            <pc:sldMk cId="1114994061" sldId="273"/>
            <ac:spMk id="300" creationId="{EC52ECE1-DFE6-43AA-A745-55D6694C644D}"/>
          </ac:spMkLst>
        </pc:spChg>
        <pc:spChg chg="add mod">
          <ac:chgData name="Андрей Бычков" userId="89539d82897ac83a" providerId="LiveId" clId="{DB629B94-933A-41E9-996F-C43C11ECAFCA}" dt="2018-05-11T07:53:19.898" v="745" actId="1076"/>
          <ac:spMkLst>
            <pc:docMk/>
            <pc:sldMk cId="1114994061" sldId="273"/>
            <ac:spMk id="301" creationId="{D885E46F-F514-4551-926D-2A8D5354F8D6}"/>
          </ac:spMkLst>
        </pc:spChg>
        <pc:spChg chg="add mod">
          <ac:chgData name="Андрей Бычков" userId="89539d82897ac83a" providerId="LiveId" clId="{DB629B94-933A-41E9-996F-C43C11ECAFCA}" dt="2018-05-11T07:53:24.379" v="747" actId="1076"/>
          <ac:spMkLst>
            <pc:docMk/>
            <pc:sldMk cId="1114994061" sldId="273"/>
            <ac:spMk id="302" creationId="{29ED0BA6-F228-4E75-A095-6754F8136AC6}"/>
          </ac:spMkLst>
        </pc:spChg>
        <pc:spChg chg="add mod">
          <ac:chgData name="Андрей Бычков" userId="89539d82897ac83a" providerId="LiveId" clId="{DB629B94-933A-41E9-996F-C43C11ECAFCA}" dt="2018-05-11T07:53:28.459" v="749" actId="1076"/>
          <ac:spMkLst>
            <pc:docMk/>
            <pc:sldMk cId="1114994061" sldId="273"/>
            <ac:spMk id="303" creationId="{B79FC788-926A-46F6-8C44-DE9F0E636E8E}"/>
          </ac:spMkLst>
        </pc:spChg>
        <pc:spChg chg="add mod">
          <ac:chgData name="Андрей Бычков" userId="89539d82897ac83a" providerId="LiveId" clId="{DB629B94-933A-41E9-996F-C43C11ECAFCA}" dt="2018-05-11T07:53:39.188" v="751" actId="1076"/>
          <ac:spMkLst>
            <pc:docMk/>
            <pc:sldMk cId="1114994061" sldId="273"/>
            <ac:spMk id="304" creationId="{5D089D6F-BA24-42BF-9C81-B79E6B632150}"/>
          </ac:spMkLst>
        </pc:spChg>
        <pc:spChg chg="add mod">
          <ac:chgData name="Андрей Бычков" userId="89539d82897ac83a" providerId="LiveId" clId="{DB629B94-933A-41E9-996F-C43C11ECAFCA}" dt="2018-05-11T07:53:57.382" v="762" actId="1076"/>
          <ac:spMkLst>
            <pc:docMk/>
            <pc:sldMk cId="1114994061" sldId="273"/>
            <ac:spMk id="305" creationId="{84C19871-31CF-42F0-8F65-9F9CDB9C87FC}"/>
          </ac:spMkLst>
        </pc:spChg>
        <pc:spChg chg="add mod">
          <ac:chgData name="Андрей Бычков" userId="89539d82897ac83a" providerId="LiveId" clId="{DB629B94-933A-41E9-996F-C43C11ECAFCA}" dt="2018-05-11T07:53:46.542" v="756" actId="1076"/>
          <ac:spMkLst>
            <pc:docMk/>
            <pc:sldMk cId="1114994061" sldId="273"/>
            <ac:spMk id="307" creationId="{97F90A04-6E8A-495C-A591-16DDE2BEED5A}"/>
          </ac:spMkLst>
        </pc:spChg>
        <pc:spChg chg="add mod">
          <ac:chgData name="Андрей Бычков" userId="89539d82897ac83a" providerId="LiveId" clId="{DB629B94-933A-41E9-996F-C43C11ECAFCA}" dt="2018-05-11T07:53:50.782" v="758" actId="1076"/>
          <ac:spMkLst>
            <pc:docMk/>
            <pc:sldMk cId="1114994061" sldId="273"/>
            <ac:spMk id="308" creationId="{6943FFB8-9F1E-4E46-96CE-9F3B51C81917}"/>
          </ac:spMkLst>
        </pc:spChg>
        <pc:spChg chg="add mod">
          <ac:chgData name="Андрей Бычков" userId="89539d82897ac83a" providerId="LiveId" clId="{DB629B94-933A-41E9-996F-C43C11ECAFCA}" dt="2018-05-11T07:53:54.367" v="760" actId="1076"/>
          <ac:spMkLst>
            <pc:docMk/>
            <pc:sldMk cId="1114994061" sldId="273"/>
            <ac:spMk id="309" creationId="{44AC0CE9-8797-4855-A52D-064FE6235EA2}"/>
          </ac:spMkLst>
        </pc:spChg>
        <pc:spChg chg="add mod">
          <ac:chgData name="Андрей Бычков" userId="89539d82897ac83a" providerId="LiveId" clId="{DB629B94-933A-41E9-996F-C43C11ECAFCA}" dt="2018-05-11T07:54:02.447" v="763" actId="1076"/>
          <ac:spMkLst>
            <pc:docMk/>
            <pc:sldMk cId="1114994061" sldId="273"/>
            <ac:spMk id="310" creationId="{0CA2F922-FFB2-4FBA-AC77-EACEA42F9230}"/>
          </ac:spMkLst>
        </pc:spChg>
        <pc:cxnChg chg="add del mod">
          <ac:chgData name="Андрей Бычков" userId="89539d82897ac83a" providerId="LiveId" clId="{DB629B94-933A-41E9-996F-C43C11ECAFCA}" dt="2018-05-11T07:42:09.636" v="512" actId="11529"/>
          <ac:cxnSpMkLst>
            <pc:docMk/>
            <pc:sldMk cId="1114994061" sldId="273"/>
            <ac:cxnSpMk id="6" creationId="{903D80E0-D81E-4DA2-A44B-6E6A7AFB8E60}"/>
          </ac:cxnSpMkLst>
        </pc:cxnChg>
        <pc:cxnChg chg="add del mod">
          <ac:chgData name="Андрей Бычков" userId="89539d82897ac83a" providerId="LiveId" clId="{DB629B94-933A-41E9-996F-C43C11ECAFCA}" dt="2018-05-11T07:42:09.229" v="511" actId="11529"/>
          <ac:cxnSpMkLst>
            <pc:docMk/>
            <pc:sldMk cId="1114994061" sldId="273"/>
            <ac:cxnSpMk id="28" creationId="{74DF06B2-3691-4B1B-9ED3-9033AF1A6872}"/>
          </ac:cxnSpMkLst>
        </pc:cxnChg>
        <pc:cxnChg chg="add del mod">
          <ac:chgData name="Андрей Бычков" userId="89539d82897ac83a" providerId="LiveId" clId="{DB629B94-933A-41E9-996F-C43C11ECAFCA}" dt="2018-05-11T07:45:03.992" v="571" actId="11529"/>
          <ac:cxnSpMkLst>
            <pc:docMk/>
            <pc:sldMk cId="1114994061" sldId="273"/>
            <ac:cxnSpMk id="32" creationId="{31FE8112-3594-4280-B2E2-32BC21368F52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7" creationId="{8E1EA24A-A1BC-4B17-AB55-6693A7490238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7" creationId="{14B25966-8557-4215-B3F1-391A12DEA57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51" creationId="{B795CEEA-A1E7-4F85-A409-F215B7849BA8}"/>
          </ac:cxnSpMkLst>
        </pc:cxnChg>
        <pc:cxnChg chg="add del mod">
          <ac:chgData name="Андрей Бычков" userId="89539d82897ac83a" providerId="LiveId" clId="{DB629B94-933A-41E9-996F-C43C11ECAFCA}" dt="2018-05-11T07:55:02.702" v="764" actId="478"/>
          <ac:cxnSpMkLst>
            <pc:docMk/>
            <pc:sldMk cId="1114994061" sldId="273"/>
            <ac:cxnSpMk id="52" creationId="{2B5236EF-F430-4B5B-9DB9-6BCF02F7E5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1" creationId="{F7E465E1-6B31-4817-8A60-90020877237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5" creationId="{CC133BB4-1CB0-46E3-B3F1-82C899514397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77" creationId="{0954B705-C075-4B1B-995B-D402040A280C}"/>
          </ac:cxnSpMkLst>
        </pc:cxnChg>
        <pc:cxnChg chg="add del mod">
          <ac:chgData name="Андрей Бычков" userId="89539d82897ac83a" providerId="LiveId" clId="{DB629B94-933A-41E9-996F-C43C11ECAFCA}" dt="2018-05-11T07:50:56.379" v="651" actId="478"/>
          <ac:cxnSpMkLst>
            <pc:docMk/>
            <pc:sldMk cId="1114994061" sldId="273"/>
            <ac:cxnSpMk id="79" creationId="{43B8FEE4-2C80-4B16-8B1E-C76F36E4EEA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3" creationId="{FCD05FE7-B556-44FF-BAC4-D6BD9BA35D85}"/>
          </ac:cxnSpMkLst>
        </pc:cxnChg>
        <pc:cxnChg chg="add mod">
          <ac:chgData name="Андрей Бычков" userId="89539d82897ac83a" providerId="LiveId" clId="{DB629B94-933A-41E9-996F-C43C11ECAFCA}" dt="2018-05-11T07:52:08.671" v="683" actId="14100"/>
          <ac:cxnSpMkLst>
            <pc:docMk/>
            <pc:sldMk cId="1114994061" sldId="273"/>
            <ac:cxnSpMk id="84" creationId="{289D67D0-9E1A-4CC8-A827-B3F5EF11F479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7" creationId="{8A112F1C-4749-40F8-99AB-E4DA1D06705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91" creationId="{1FA8F4FF-9561-4874-8F13-74863A9F58F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2" creationId="{44C2C8B9-C335-40AE-B96C-462D2FC2614F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4" creationId="{807E8F0D-208A-43BF-B268-B0D378692AA7}"/>
          </ac:cxnSpMkLst>
        </pc:cxnChg>
        <pc:cxnChg chg="add del mod">
          <ac:chgData name="Андрей Бычков" userId="89539d82897ac83a" providerId="LiveId" clId="{DB629B94-933A-41E9-996F-C43C11ECAFCA}" dt="2018-05-11T07:48:54.729" v="624" actId="11529"/>
          <ac:cxnSpMkLst>
            <pc:docMk/>
            <pc:sldMk cId="1114994061" sldId="273"/>
            <ac:cxnSpMk id="128" creationId="{7ECD2749-B8D6-4101-ABCA-68E021C1BC2F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del mod">
          <ac:chgData name="Андрей Бычков" userId="89539d82897ac83a" providerId="LiveId" clId="{DB629B94-933A-41E9-996F-C43C11ECAFCA}" dt="2018-05-11T07:49:22.222" v="628" actId="11529"/>
          <ac:cxnSpMkLst>
            <pc:docMk/>
            <pc:sldMk cId="1114994061" sldId="273"/>
            <ac:cxnSpMk id="133" creationId="{4682A39F-8927-4A65-A2F7-6BAE801CCB6D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7" creationId="{12EEDF21-9D56-4D07-9E4E-281ADE89FFF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DB629B94-933A-41E9-996F-C43C11ECAFCA}" dt="2018-05-11T07:55:06.720" v="765" actId="1076"/>
          <ac:cxnSpMkLst>
            <pc:docMk/>
            <pc:sldMk cId="1114994061" sldId="273"/>
            <ac:cxnSpMk id="179" creationId="{BF51D594-1702-47CF-AB31-A73A3679ACBF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188" creationId="{C6866464-6EB0-40C4-BB35-99A7BB137F4D}"/>
          </ac:cxnSpMkLst>
        </pc:cxnChg>
        <pc:cxnChg chg="add del mod">
          <ac:chgData name="Андрей Бычков" userId="89539d82897ac83a" providerId="LiveId" clId="{DB629B94-933A-41E9-996F-C43C11ECAFCA}" dt="2018-05-11T07:42:07.973" v="510" actId="11529"/>
          <ac:cxnSpMkLst>
            <pc:docMk/>
            <pc:sldMk cId="1114994061" sldId="273"/>
            <ac:cxnSpMk id="225" creationId="{76627E4C-24FB-414E-BA4E-D5A66EF52AC9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27" creationId="{ABF8F912-9ECB-435A-B58F-A8C09C336331}"/>
          </ac:cxnSpMkLst>
        </pc:cxnChg>
        <pc:cxnChg chg="add mod">
          <ac:chgData name="Андрей Бычков" userId="89539d82897ac83a" providerId="LiveId" clId="{DB629B94-933A-41E9-996F-C43C11ECAFCA}" dt="2018-05-11T07:52:03.775" v="682" actId="14100"/>
          <ac:cxnSpMkLst>
            <pc:docMk/>
            <pc:sldMk cId="1114994061" sldId="273"/>
            <ac:cxnSpMk id="229" creationId="{86451897-8DF5-4614-9762-2D9F896CDC01}"/>
          </ac:cxnSpMkLst>
        </pc:cxnChg>
        <pc:cxnChg chg="add del mod">
          <ac:chgData name="Андрей Бычков" userId="89539d82897ac83a" providerId="LiveId" clId="{DB629B94-933A-41E9-996F-C43C11ECAFCA}" dt="2018-05-11T07:43:44.420" v="548" actId="478"/>
          <ac:cxnSpMkLst>
            <pc:docMk/>
            <pc:sldMk cId="1114994061" sldId="273"/>
            <ac:cxnSpMk id="232" creationId="{4491CDE6-806B-4F58-A5CA-597A89AFEE2E}"/>
          </ac:cxnSpMkLst>
        </pc:cxnChg>
        <pc:cxnChg chg="add del mod">
          <ac:chgData name="Андрей Бычков" userId="89539d82897ac83a" providerId="LiveId" clId="{DB629B94-933A-41E9-996F-C43C11ECAFCA}" dt="2018-05-11T07:43:43.149" v="547" actId="11529"/>
          <ac:cxnSpMkLst>
            <pc:docMk/>
            <pc:sldMk cId="1114994061" sldId="273"/>
            <ac:cxnSpMk id="236" creationId="{C6A91B26-C310-4D0B-AFD5-B055178FDF53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38" creationId="{C0AAC6B5-456C-45BD-86DC-365749239791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1" creationId="{8384DC11-7E1B-4A12-8651-925F4BB2B754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42" creationId="{977D097C-31A3-409B-946A-A3ABC84265FA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5" creationId="{B1C8AC12-F83A-4645-850D-56C3E1B1290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0" creationId="{D60BC3B1-E72A-41E0-9B3B-C057B4D277AD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DB629B94-933A-41E9-996F-C43C11ECAFCA}" dt="2018-05-11T07:45:00.781" v="569" actId="11529"/>
          <ac:cxnSpMkLst>
            <pc:docMk/>
            <pc:sldMk cId="1114994061" sldId="273"/>
            <ac:cxnSpMk id="253" creationId="{80FDDD57-4286-41A6-8DEE-8621FDD58BC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9" creationId="{49446962-4872-4029-8D09-06D27C58BCDD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84" creationId="{5A722EFF-80BD-4924-A871-A1AE71F8C88F}"/>
          </ac:cxnSpMkLst>
        </pc:cxnChg>
        <pc:cxnChg chg="add mod">
          <ac:chgData name="Андрей Бычков" userId="89539d82897ac83a" providerId="LiveId" clId="{DB629B94-933A-41E9-996F-C43C11ECAFCA}" dt="2018-05-11T07:55:31.449" v="771" actId="14100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02.05.2025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Доцент, к.т.н. Федоров Алексей Роальдович Соискатель: магистрант ПИН-22М Артамонова Анастасия Юрьевна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963"/>
            <a:ext cx="9906000" cy="2044382"/>
          </a:xfrm>
        </p:spPr>
        <p:txBody>
          <a:bodyPr>
            <a:normAutofit fontScale="90000"/>
          </a:bodyPr>
          <a:lstStyle/>
          <a:p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 математической модели и алгоритма движения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" name="В презентацию">
            <a:hlinkClick r:id="" action="ppaction://media"/>
            <a:extLst>
              <a:ext uri="{FF2B5EF4-FFF2-40B4-BE49-F238E27FC236}">
                <a16:creationId xmlns:a16="http://schemas.microsoft.com/office/drawing/2014/main" id="{BE5B7A64-846B-DFB3-ED54-2549682D35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6224" y="1191992"/>
            <a:ext cx="8213551" cy="44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3" name="В презентацию 2">
            <a:hlinkClick r:id="" action="ppaction://media"/>
            <a:extLst>
              <a:ext uri="{FF2B5EF4-FFF2-40B4-BE49-F238E27FC236}">
                <a16:creationId xmlns:a16="http://schemas.microsoft.com/office/drawing/2014/main" id="{91C3A338-30CD-3E09-72DF-231B896888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2090" y="1258957"/>
            <a:ext cx="8061820" cy="44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полученных результатов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9CDBBD-D7F0-5A52-7AF8-9CBE1E3A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0" y="1258957"/>
            <a:ext cx="4174930" cy="4483446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218E7CC-C04A-9EBE-B071-D979E9E8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09540"/>
              </p:ext>
            </p:extLst>
          </p:nvPr>
        </p:nvGraphicFramePr>
        <p:xfrm>
          <a:off x="5184090" y="2568147"/>
          <a:ext cx="3624044" cy="1262253"/>
        </p:xfrm>
        <a:graphic>
          <a:graphicData uri="http://schemas.openxmlformats.org/drawingml/2006/table">
            <a:tbl>
              <a:tblPr firstRow="1" firstCol="1" bandRow="1"/>
              <a:tblGrid>
                <a:gridCol w="855677">
                  <a:extLst>
                    <a:ext uri="{9D8B030D-6E8A-4147-A177-3AD203B41FA5}">
                      <a16:colId xmlns:a16="http://schemas.microsoft.com/office/drawing/2014/main" val="3819479967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184937808"/>
                    </a:ext>
                  </a:extLst>
                </a:gridCol>
                <a:gridCol w="1644242">
                  <a:extLst>
                    <a:ext uri="{9D8B030D-6E8A-4147-A177-3AD203B41FA5}">
                      <a16:colId xmlns:a16="http://schemas.microsoft.com/office/drawing/2014/main" val="427442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Метрика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Ожидаемое значение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Фактическое значение для кисти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20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MME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0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0,03833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22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MPV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br>
                        <a:rPr lang="ru-RU" sz="1100" spc="25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100" spc="25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2,59555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55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ru-RU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пиков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0,79697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12970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07EA254-DC15-F77E-DDF0-1CDC3AC70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23555"/>
              </p:ext>
            </p:extLst>
          </p:nvPr>
        </p:nvGraphicFramePr>
        <p:xfrm>
          <a:off x="5184090" y="4036578"/>
          <a:ext cx="3548543" cy="1262253"/>
        </p:xfrm>
        <a:graphic>
          <a:graphicData uri="http://schemas.openxmlformats.org/drawingml/2006/table">
            <a:tbl>
              <a:tblPr firstRow="1" firstCol="1" bandRow="1"/>
              <a:tblGrid>
                <a:gridCol w="855677">
                  <a:extLst>
                    <a:ext uri="{9D8B030D-6E8A-4147-A177-3AD203B41FA5}">
                      <a16:colId xmlns:a16="http://schemas.microsoft.com/office/drawing/2014/main" val="3819479967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184937808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1830709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Метрика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Ожидаемое значение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Фактическое значение для локтя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20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MME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0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0,03955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22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MPV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br>
                        <a:rPr lang="ru-RU" sz="1100" spc="25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100" spc="25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2,36242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55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ru-RU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пиков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1,53955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129708"/>
                  </a:ext>
                </a:extLst>
              </a:tr>
            </a:tbl>
          </a:graphicData>
        </a:graphic>
      </p:graphicFrame>
      <p:sp>
        <p:nvSpPr>
          <p:cNvPr id="10" name="Объект 2">
            <a:extLst>
              <a:ext uri="{FF2B5EF4-FFF2-40B4-BE49-F238E27FC236}">
                <a16:creationId xmlns:a16="http://schemas.microsoft.com/office/drawing/2014/main" id="{8C001F9E-F0EE-B6D4-2881-7231A57044A8}"/>
              </a:ext>
            </a:extLst>
          </p:cNvPr>
          <p:cNvSpPr txBox="1">
            <a:spLocks/>
          </p:cNvSpPr>
          <p:nvPr/>
        </p:nvSpPr>
        <p:spPr>
          <a:xfrm>
            <a:off x="5107825" y="1302715"/>
            <a:ext cx="3776575" cy="1095838"/>
          </a:xfrm>
          <a:prstGeom prst="rect">
            <a:avLst/>
          </a:prstGeom>
        </p:spPr>
        <p:txBody>
          <a:bodyPr>
            <a:no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отклонение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0,15 см.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отклонение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0,65 см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 составила 99,68%.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соответствуют допустимым пределам отклонения</a:t>
            </a:r>
          </a:p>
        </p:txBody>
      </p:sp>
    </p:spTree>
    <p:extLst>
      <p:ext uri="{BB962C8B-B14F-4D97-AF65-F5344CB8AC3E}">
        <p14:creationId xmlns:p14="http://schemas.microsoft.com/office/powerpoint/2010/main" val="206470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A450B-7991-0E90-7A64-E0348862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FCA20-9EEF-6716-15F4-C5E11732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FDE925-4FD2-52F1-A203-1F2DBB1E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87505DF-FE63-9397-B17F-E18882F351B6}"/>
              </a:ext>
            </a:extLst>
          </p:cNvPr>
          <p:cNvSpPr txBox="1">
            <a:spLocks/>
          </p:cNvSpPr>
          <p:nvPr/>
        </p:nvSpPr>
        <p:spPr>
          <a:xfrm>
            <a:off x="681037" y="1751667"/>
            <a:ext cx="8543926" cy="335466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аналитический обзор существующих средств и методов моделирования движений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Формализована задача математического моделирования движений.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модель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реализация разработанной методики и алгоритма.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точности полученных результатов. Точность модели составила 99,68%.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66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BABD-022E-CCC9-193A-8BBCDDB3E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371A2-D231-82F2-243E-3EF42F47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4D515-ED8F-DEA6-C596-2032889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38200C6-FC63-03EB-49CF-22CE0B77278F}"/>
              </a:ext>
            </a:extLst>
          </p:cNvPr>
          <p:cNvSpPr txBox="1">
            <a:spLocks/>
          </p:cNvSpPr>
          <p:nvPr/>
        </p:nvSpPr>
        <p:spPr>
          <a:xfrm>
            <a:off x="681037" y="1258957"/>
            <a:ext cx="8543926" cy="3354665"/>
          </a:xfrm>
          <a:prstGeom prst="rect">
            <a:avLst/>
          </a:prstGeom>
        </p:spPr>
        <p:txBody>
          <a:bodyPr>
            <a:norm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Артамонова А.Ю., Киселев В.В. «Разработка программного модуля движения человека». Научно-практическая конференция с международным участием «Актуальные проблемы информатизации в цифровой экономике и научных исследованиях»: тезисы докладов. М.: МИЭТ, 2023 г., стр. 10.</a:t>
            </a:r>
          </a:p>
        </p:txBody>
      </p:sp>
    </p:spTree>
    <p:extLst>
      <p:ext uri="{BB962C8B-B14F-4D97-AF65-F5344CB8AC3E}">
        <p14:creationId xmlns:p14="http://schemas.microsoft.com/office/powerpoint/2010/main" val="172695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40148-5046-1E6F-8CCA-A208CE055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71E1C-5389-13F7-1EE0-DB5D815E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842CF35-344C-768D-A3FC-2F9B6980C86C}"/>
              </a:ext>
            </a:extLst>
          </p:cNvPr>
          <p:cNvSpPr txBox="1">
            <a:spLocks/>
          </p:cNvSpPr>
          <p:nvPr/>
        </p:nvSpPr>
        <p:spPr>
          <a:xfrm>
            <a:off x="681037" y="2582321"/>
            <a:ext cx="8543926" cy="846679"/>
          </a:xfrm>
          <a:prstGeom prst="rect">
            <a:avLst/>
          </a:prstGeom>
        </p:spPr>
        <p:txBody>
          <a:bodyPr>
            <a:no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944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ситуация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038226"/>
            <a:ext cx="9001124" cy="563689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Неустойчивость моделей при сингулярности в процессе движения.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сложившейся ситуации: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несовершенство математических моделей кинематических цепей при работе вблизи сингулярных точек;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ранга матрицы Якоби, приводящая к неустойчивости решения обратной задачи кинематики;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ограниченная устойчивость численных методов в условиях сингулярности;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адаптивность существующих алгоритмов управления движением;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универсального подхода к обнаружению и нейтрализации сингулярностей;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моделирования естественных движений человека с учетом избыточных степеней свободы.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93" y="956658"/>
            <a:ext cx="8985215" cy="4944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точности кинематических траекторий при моделировании движений человека.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средств и методов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движения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движения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методики и алгоритма;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полученных результатов.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751668"/>
            <a:ext cx="8543926" cy="335466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движения человека.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полученных результатов.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 средств моделирования движений человека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760999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ru-RU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Неспособность учитывать физические ограничения суставов и динамические параметры системы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Высокая чувствительность к входным данным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Неустойчивость при работе вблизи сингулярных точек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Проблемы с поиском оптимальных решений в условиях избыточных степеней свободы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Медленная сходимость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∑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760999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71852" r="-104922" b="-373333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Неспособность учитывать физические ограничения суставов и динамические параметры системы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Высокая чувствительность к входным данным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Неустойчивость при работе вблизи сингулярных точек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Проблемы с поиском оптимальных решений в условиях избыточных степеней свободы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Медленная сходимость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67052" r="-104922" b="-456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1329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948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370513" r="-104922" b="-128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процесса поворота суставов с использованием кватернионов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/>
              <p:nvPr/>
            </p:nvSpPr>
            <p:spPr>
              <a:xfrm>
                <a:off x="490516" y="1553548"/>
                <a:ext cx="5950285" cy="4153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некоторый кватернион с длинной равной единице</a:t>
                </a:r>
                <a:endParaRPr lang="ru-RU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	</m:t>
                      </m:r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сопряженный кватернион</a:t>
                </a:r>
                <a:endPara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 вращение кватерниона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описывается уравнением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acc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acc>
                        <m:accPr>
                          <m:chr m:val="̅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Представим вектор от начала координат до сустава кисти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в виде кватерниона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Используя единичный вектор оси вращения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β, γ) и угол вращения θ составим кватернион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 сопряженный кватернион имеет вид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результирующего кватерниона вычленяем вектор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являющийся результатом поворота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16" y="1553548"/>
                <a:ext cx="5950285" cy="4153573"/>
              </a:xfrm>
              <a:prstGeom prst="rect">
                <a:avLst/>
              </a:prstGeom>
              <a:blipFill>
                <a:blip r:embed="rId2"/>
                <a:stretch>
                  <a:fillRect l="-307" t="-294" r="-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9C417B-F573-F197-E9A3-F7022F17D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8"/>
          <a:stretch/>
        </p:blipFill>
        <p:spPr bwMode="auto">
          <a:xfrm>
            <a:off x="6574543" y="1240016"/>
            <a:ext cx="2351343" cy="256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992B3D-7B92-E6E0-CE71-CE7CB1774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9"/>
          <a:stretch/>
        </p:blipFill>
        <p:spPr bwMode="auto">
          <a:xfrm>
            <a:off x="6556834" y="3526005"/>
            <a:ext cx="2386760" cy="2567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4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81D39-1C6D-3C09-4379-F724BB04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D2292-D098-B773-AAE3-B8832C71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8C2DA1-F28B-86F9-4B26-C8F00C09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331D5-3350-3244-BDB3-6DF77CDF1FD4}"/>
                  </a:ext>
                </a:extLst>
              </p:cNvPr>
              <p:cNvSpPr txBox="1"/>
              <p:nvPr/>
            </p:nvSpPr>
            <p:spPr>
              <a:xfrm>
                <a:off x="534444" y="1258957"/>
                <a:ext cx="8837112" cy="482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Пусть манипулятор имеет n степеней свободы, и его конфигурация описывается вектором суставных переменных 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Q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Положение и ориентация энд-эффектора в пространстве описываются вектором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координаты,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углы, определяющие ориентацию.​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Прямая кинематическая функция f связывает суставные переменные с положением энд-эффектора:​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Задача инверсной кинематики состоит в нахождении такого вектора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при котором энд-эффектор достигает желаемого положения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​.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331D5-3350-3244-BDB3-6DF77CDF1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4" y="1258957"/>
                <a:ext cx="8837112" cy="4828886"/>
              </a:xfrm>
              <a:prstGeom prst="rect">
                <a:avLst/>
              </a:prstGeom>
              <a:blipFill>
                <a:blip r:embed="rId2"/>
                <a:stretch>
                  <a:fillRect l="-414" r="-414" b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5684D-A22A-BE0D-B45A-02F1D93B2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467CA2-76FB-BC65-25AD-4DB7A061D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72" y="1258958"/>
            <a:ext cx="3737648" cy="37376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F22E-008F-37B7-0549-9C26A541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движения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D4B40E-6B88-0DD4-9796-68CB43F2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8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00B48-309A-4EE8-0C99-0CAAB75DA48D}"/>
                  </a:ext>
                </a:extLst>
              </p:cNvPr>
              <p:cNvSpPr txBox="1"/>
              <p:nvPr/>
            </p:nvSpPr>
            <p:spPr>
              <a:xfrm>
                <a:off x="505188" y="1258957"/>
                <a:ext cx="5794944" cy="265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000" algn="just"/>
                <a:r>
                  <a:rPr lang="ru-RU" sz="1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атематическая модель движения человека включает в себя разбиение суставов на взаимосвязанные группы для рекурсивного расчета координат суставов всего тела.</a:t>
                </a:r>
              </a:p>
              <a:p>
                <a:pPr indent="180000" algn="just"/>
                <a:r>
                  <a:rPr lang="ru-RU" sz="1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граничения поворота суставов определены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3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ru-RU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ru-RU" sz="13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r>
                      <a:rPr lang="ru-RU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3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𝑎𝑥</m:t>
                        </m:r>
                      </m:sup>
                    </m:sSubSup>
                    <m:r>
                      <a:rPr lang="ru-RU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3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000" algn="just"/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Исходное положение суставов в системе координат определяется уравнениями прямой кинематики:</a:t>
                </a:r>
              </a:p>
              <a:p>
                <a:pPr indent="180000" algn="just"/>
                <a:endParaRPr lang="ru-RU" sz="13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000" algn="just"/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000" algn="just"/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3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</m:e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ru-RU" sz="1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00B48-309A-4EE8-0C99-0CAAB75D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8" y="1258957"/>
                <a:ext cx="5794944" cy="2652586"/>
              </a:xfrm>
              <a:prstGeom prst="rect">
                <a:avLst/>
              </a:prstGeom>
              <a:blipFill>
                <a:blip r:embed="rId3"/>
                <a:stretch>
                  <a:fillRect l="-211" t="-230" r="-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86D956-B4E2-14EE-F2F9-FB156F8F4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1" y="2596210"/>
            <a:ext cx="2387935" cy="19741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6F3E6-8F2E-3F77-348C-B5A507595936}"/>
                  </a:ext>
                </a:extLst>
              </p:cNvPr>
              <p:cNvSpPr txBox="1"/>
              <p:nvPr/>
            </p:nvSpPr>
            <p:spPr>
              <a:xfrm>
                <a:off x="681036" y="4485516"/>
                <a:ext cx="8714633" cy="2069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000" algn="just"/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</a:t>
                </a:r>
                <a:r>
                  <a:rPr lang="en-US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длины сегментов руки, θ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θ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углы поворота суставов, θ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угол вращения вокруг оси </a:t>
                </a:r>
                <a:r>
                  <a:rPr lang="en-US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ru-RU" sz="1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Матрица Якоби описывает связь между изменениями углов суставов и положением конечного сустава:</a:t>
                </a:r>
                <a:endParaRPr lang="ru-RU" sz="13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6F3E6-8F2E-3F77-348C-B5A50759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4485516"/>
                <a:ext cx="8714633" cy="2069349"/>
              </a:xfrm>
              <a:prstGeom prst="rect">
                <a:avLst/>
              </a:prstGeom>
              <a:blipFill>
                <a:blip r:embed="rId5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6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F2400-A33A-2AE0-879A-5FBC6B1F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FDEE6-FC21-9F2C-BEEF-219B7E01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моделирования движений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749FA-8010-F2B4-530E-E27AC203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ABB0CD-593F-7285-6B9E-CB302B47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95" y="1210855"/>
            <a:ext cx="6553009" cy="51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4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827</Words>
  <Application>Microsoft Office PowerPoint</Application>
  <PresentationFormat>Лист A4 (210x297 мм)</PresentationFormat>
  <Paragraphs>155</Paragraphs>
  <Slides>15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Times New Roman</vt:lpstr>
      <vt:lpstr>Тема Office</vt:lpstr>
      <vt:lpstr>Исследование и разработка математической модели и алгоритма движения человека</vt:lpstr>
      <vt:lpstr>Проблемная ситуация</vt:lpstr>
      <vt:lpstr>Цели и задачи диссертации</vt:lpstr>
      <vt:lpstr>На защиту выносятся:</vt:lpstr>
      <vt:lpstr>Анализ существующих методов и средств моделирования движений человека</vt:lpstr>
      <vt:lpstr>Формализованное представление процесса поворота суставов с использованием кватернионов</vt:lpstr>
      <vt:lpstr>Формализация задачи математического моделирования движений</vt:lpstr>
      <vt:lpstr>Разработка модели движения человека</vt:lpstr>
      <vt:lpstr>Разработка алгоритма моделирования движений человека</vt:lpstr>
      <vt:lpstr>Программная реализация</vt:lpstr>
      <vt:lpstr>Программная реализация</vt:lpstr>
      <vt:lpstr>Оценка точности полученных результатов</vt:lpstr>
      <vt:lpstr>Основные результаты</vt:lpstr>
      <vt:lpstr>Апробация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Анастасия Артамонова</cp:lastModifiedBy>
  <cp:revision>54</cp:revision>
  <dcterms:created xsi:type="dcterms:W3CDTF">2017-05-30T12:19:37Z</dcterms:created>
  <dcterms:modified xsi:type="dcterms:W3CDTF">2025-05-02T16:56:43Z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https://d.docs.live.net/89539d82897ac83a/Документы/МИЭТ/Диплом/Презентация.pptx</vt:lpwstr>
  </property>
</Properties>
</file>