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7" roundtripDataSignature="AMtx7mgqLlI+xCj8Uhyjl0F7qkQUhA/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97844de3d_0_1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g1097844de3d_0_12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5" name="Google Shape;185;g1097844de3d_0_1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7dde55dd_0_3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" name="Google Shape;129;g1097dde55dd_0_3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" name="Google Shape;130;g1097dde55dd_0_31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7844de3d_0_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g1097844de3d_0_6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9" name="Google Shape;159;g1097844de3d_0_6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03238" y="1768475"/>
            <a:ext cx="44577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5113338" y="1768475"/>
            <a:ext cx="44592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 rot="5400000">
            <a:off x="5211762" y="2395538"/>
            <a:ext cx="6454775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 rot="5400000">
            <a:off x="600869" y="203994"/>
            <a:ext cx="6454775" cy="6650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 rot="5400000">
            <a:off x="2543968" y="-272256"/>
            <a:ext cx="4987925" cy="90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0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2736850" y="3217862"/>
            <a:ext cx="4606925" cy="1123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Приложение для чтения книг «Readlia»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ПИН-34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Авторы: Киселев Владислав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/>
        </p:nvSpPr>
        <p:spPr>
          <a:xfrm>
            <a:off x="431800" y="431800"/>
            <a:ext cx="3995737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Собственные результаты работы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504825" y="1295400"/>
            <a:ext cx="82440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91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было самым сложным</a:t>
            </a:r>
            <a:r>
              <a:rPr lang="en-US" sz="1600"/>
              <a:t>:</a:t>
            </a:r>
            <a:endParaRPr sz="1600"/>
          </a:p>
          <a:p>
            <a:pPr indent="-3302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подключение и использование </a:t>
            </a:r>
            <a:r>
              <a:rPr lang="en-US" sz="1600"/>
              <a:t>библиотек для чтения книг в формате epub (FBReader, FolioReader) (Так и не получилось)</a:t>
            </a:r>
            <a:endParaRPr sz="1600"/>
          </a:p>
          <a:p>
            <a:pPr indent="-3302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изучение принципов работы IDE android studio</a:t>
            </a:r>
            <a:endParaRPr sz="1600"/>
          </a:p>
          <a:p>
            <a:pPr indent="-3302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реализация изменения настроек чтения</a:t>
            </a:r>
            <a:endParaRPr sz="1600"/>
          </a:p>
          <a:p>
            <a:pPr indent="-3302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Права окружения устройства (Интернет, хранилище и т.п.)</a:t>
            </a:r>
            <a:endParaRPr sz="16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было самым интересным</a:t>
            </a:r>
            <a:r>
              <a:rPr lang="en-US" sz="1600"/>
              <a:t>:</a:t>
            </a:r>
            <a:endParaRPr sz="1600"/>
          </a:p>
          <a:p>
            <a:pPr indent="-3302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написание классов для чтения книг в формате txt (готово), epub (в процессе)</a:t>
            </a:r>
            <a:endParaRPr sz="1600"/>
          </a:p>
          <a:p>
            <a:pPr indent="-3302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проектирование приложения, создание дизайна</a:t>
            </a:r>
            <a:endParaRPr sz="1600"/>
          </a:p>
          <a:p>
            <a:pPr indent="-33020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изучение принципов работы IDE android studio</a:t>
            </a:r>
            <a:endParaRPr sz="16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97844de3d_0_12"/>
          <p:cNvSpPr txBox="1"/>
          <p:nvPr/>
        </p:nvSpPr>
        <p:spPr>
          <a:xfrm>
            <a:off x="431800" y="431800"/>
            <a:ext cx="474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/>
              <a:t>Планы на будущее</a:t>
            </a:r>
            <a:endParaRPr/>
          </a:p>
        </p:txBody>
      </p:sp>
      <p:sp>
        <p:nvSpPr>
          <p:cNvPr id="188" name="Google Shape;188;g1097844de3d_0_12"/>
          <p:cNvSpPr txBox="1"/>
          <p:nvPr/>
        </p:nvSpPr>
        <p:spPr>
          <a:xfrm>
            <a:off x="578050" y="1293575"/>
            <a:ext cx="58263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1780" lvl="0" marL="215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Реализация </a:t>
            </a:r>
            <a:r>
              <a:rPr i="1" lang="en-US" sz="1600">
                <a:solidFill>
                  <a:schemeClr val="dk1"/>
                </a:solidFill>
              </a:rPr>
              <a:t>статистики</a:t>
            </a:r>
            <a:endParaRPr i="1" sz="1600">
              <a:solidFill>
                <a:schemeClr val="dk1"/>
              </a:solidFill>
            </a:endParaRPr>
          </a:p>
          <a:p>
            <a:pPr indent="-271780" lvl="0" marL="215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Поддержка новых типов книг (epub, fb2, pdf)</a:t>
            </a:r>
            <a:endParaRPr i="1" sz="1600">
              <a:solidFill>
                <a:schemeClr val="dk1"/>
              </a:solidFill>
            </a:endParaRPr>
          </a:p>
          <a:p>
            <a:pPr indent="-271780" lvl="0" marL="215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Возможность открывать и добавлять в локальную библиотеку файлы с устройства</a:t>
            </a:r>
            <a:endParaRPr i="1" sz="1600">
              <a:solidFill>
                <a:schemeClr val="dk1"/>
              </a:solidFill>
            </a:endParaRPr>
          </a:p>
          <a:p>
            <a:pPr indent="-271780" lvl="0" marL="215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Возможность создавать цитаты из текста книги и сохранять их на устройстве</a:t>
            </a:r>
            <a:endParaRPr i="1" sz="1600">
              <a:solidFill>
                <a:schemeClr val="dk1"/>
              </a:solidFill>
            </a:endParaRPr>
          </a:p>
          <a:p>
            <a:pPr indent="-271780" lvl="0" marL="215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Возможность оставлять постоянные закладки на любой странице книги. </a:t>
            </a:r>
            <a:endParaRPr i="1" sz="1600">
              <a:solidFill>
                <a:schemeClr val="dk1"/>
              </a:solidFill>
            </a:endParaRPr>
          </a:p>
          <a:p>
            <a:pPr indent="-271780" lvl="0" marL="215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-US" sz="1600">
                <a:solidFill>
                  <a:schemeClr val="dk1"/>
                </a:solidFill>
              </a:rPr>
              <a:t>Возможность синхронизации данных с google диск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647700" y="720725"/>
            <a:ext cx="7389812" cy="2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Цели и задачи проекта</a:t>
            </a:r>
            <a:endParaRPr/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Цель: Разработать приложение для чтения книг</a:t>
            </a:r>
            <a:endParaRPr/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  <a:endParaRPr/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Загрузить книги из базы данных</a:t>
            </a:r>
            <a:endParaRPr/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Сохранить книгу на устройство</a:t>
            </a:r>
            <a:endParaRPr/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Открыть книгу в приложении</a:t>
            </a:r>
            <a:endParaRPr i="1" sz="1600"/>
          </a:p>
          <a:p>
            <a:pPr indent="-215900" lvl="0" marL="2159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Изменить отображение текста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●"/>
            </a:pPr>
            <a:r>
              <a:rPr i="1" lang="en-US" sz="1600">
                <a:solidFill>
                  <a:schemeClr val="dk1"/>
                </a:solidFill>
              </a:rPr>
              <a:t>Визуализация</a:t>
            </a:r>
            <a:endParaRPr i="1" sz="16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647700" y="4176712"/>
            <a:ext cx="5726112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Распределение задач и блоков между авторами: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Киселев Владислав — все задачи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431800" y="431800"/>
            <a:ext cx="4363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Демонстрация применения MVC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009825" y="1859950"/>
            <a:ext cx="101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496850" y="1859950"/>
            <a:ext cx="145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165900" y="1786050"/>
            <a:ext cx="101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825" y="2186250"/>
            <a:ext cx="10154276" cy="53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431800" y="431800"/>
            <a:ext cx="44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Демонстрация проекта по схеме ПП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47700" y="6011862"/>
            <a:ext cx="87852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91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431800" y="935725"/>
            <a:ext cx="70059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Параметры запуска (конфигурационный файл) — скриншот с видимыми настройками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704800"/>
            <a:ext cx="1987525" cy="14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2419325" y="1607725"/>
            <a:ext cx="70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Тема (True - Темная, False - Светлая)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2419325" y="2007925"/>
            <a:ext cx="70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Количество </a:t>
            </a:r>
            <a:r>
              <a:rPr lang="en-US"/>
              <a:t>скачанных</a:t>
            </a:r>
            <a:r>
              <a:rPr lang="en-US"/>
              <a:t> книг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2419325" y="2408125"/>
            <a:ext cx="70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Путь сохранения на устройстве (затычка)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429750" y="3804475"/>
            <a:ext cx="92211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Проверка окружения. Перечислить что проверяется. (Например, права на запись)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50" y="4536600"/>
            <a:ext cx="5686425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429750" y="5602875"/>
            <a:ext cx="709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Доступ к интернету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Доступ к хранилищу устройства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7dde55dd_0_31"/>
          <p:cNvSpPr txBox="1"/>
          <p:nvPr/>
        </p:nvSpPr>
        <p:spPr>
          <a:xfrm>
            <a:off x="431800" y="431800"/>
            <a:ext cx="449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Демонстрация проекта по схеме ПП</a:t>
            </a:r>
            <a:endParaRPr/>
          </a:p>
        </p:txBody>
      </p:sp>
      <p:sp>
        <p:nvSpPr>
          <p:cNvPr id="133" name="Google Shape;133;g1097dde55dd_0_31"/>
          <p:cNvSpPr txBox="1"/>
          <p:nvPr/>
        </p:nvSpPr>
        <p:spPr>
          <a:xfrm>
            <a:off x="647700" y="6011862"/>
            <a:ext cx="8785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91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g1097dde55dd_0_31"/>
          <p:cNvSpPr txBox="1"/>
          <p:nvPr/>
        </p:nvSpPr>
        <p:spPr>
          <a:xfrm>
            <a:off x="431800" y="6658225"/>
            <a:ext cx="10080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Вкладки «Мои книги», в которой хранятся скачанные на устройство книги, и «Библиотека»,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в которой хранятся книги из базы данных</a:t>
            </a:r>
            <a:endParaRPr/>
          </a:p>
        </p:txBody>
      </p:sp>
      <p:pic>
        <p:nvPicPr>
          <p:cNvPr id="135" name="Google Shape;135;g1097dde55d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868475"/>
            <a:ext cx="3232902" cy="570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097dde55d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150" y="868475"/>
            <a:ext cx="3220555" cy="570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431800" y="431800"/>
            <a:ext cx="454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Демонстрация проекта по схеме</a:t>
            </a:r>
            <a:r>
              <a:rPr b="1" lang="en-US" sz="1800"/>
              <a:t> </a:t>
            </a: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ПП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431800" y="929955"/>
            <a:ext cx="8785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91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Поиск книг по фильтрам</a:t>
            </a: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3614"/>
          <a:stretch/>
        </p:blipFill>
        <p:spPr>
          <a:xfrm>
            <a:off x="431800" y="1366325"/>
            <a:ext cx="3512125" cy="620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151" y="1355650"/>
            <a:ext cx="3512125" cy="622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/>
        </p:nvSpPr>
        <p:spPr>
          <a:xfrm>
            <a:off x="431800" y="431800"/>
            <a:ext cx="461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Демонстрация проекта по схеме ПП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431788" y="6778330"/>
            <a:ext cx="8785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91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Настройки </a:t>
            </a:r>
            <a:r>
              <a:rPr lang="en-US" sz="1600"/>
              <a:t>отображения текста (заменить первую картинку)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25" y="2807700"/>
            <a:ext cx="3147825" cy="36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450" y="1609887"/>
            <a:ext cx="3105326" cy="36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38200"/>
            <a:ext cx="3216237" cy="568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7844de3d_0_6"/>
          <p:cNvSpPr txBox="1"/>
          <p:nvPr/>
        </p:nvSpPr>
        <p:spPr>
          <a:xfrm>
            <a:off x="431800" y="431800"/>
            <a:ext cx="461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Демонстрация проекта по схеме ПП</a:t>
            </a:r>
            <a:endParaRPr/>
          </a:p>
        </p:txBody>
      </p:sp>
      <p:sp>
        <p:nvSpPr>
          <p:cNvPr id="162" name="Google Shape;162;g1097844de3d_0_6"/>
          <p:cNvSpPr txBox="1"/>
          <p:nvPr/>
        </p:nvSpPr>
        <p:spPr>
          <a:xfrm>
            <a:off x="431788" y="854979"/>
            <a:ext cx="8785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91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Смена темы</a:t>
            </a:r>
            <a:endParaRPr/>
          </a:p>
        </p:txBody>
      </p:sp>
      <p:pic>
        <p:nvPicPr>
          <p:cNvPr id="163" name="Google Shape;163;g1097844de3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075" y="1160375"/>
            <a:ext cx="3679775" cy="63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097844de3d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75" y="1160365"/>
            <a:ext cx="3611200" cy="6399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0" y="0"/>
            <a:ext cx="474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Демонстрация проекта по схеме ПП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0" y="354000"/>
            <a:ext cx="86550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Демонстрация обработки ошиб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ок и сигнализации об ошиб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очных 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угрожаемых ситуациях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4200"/>
            <a:ext cx="3324500" cy="5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850" y="1564200"/>
            <a:ext cx="3468775" cy="59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4500" y="1564200"/>
            <a:ext cx="3287350" cy="59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2018-12-01T06:13:20Z</dcterms:created>
  <dc:creator>Андрианов Андрей</dc:creator>
</cp:coreProperties>
</file>