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Duy Le" initials="CDL" lastIdx="1" clrIdx="0">
    <p:extLst>
      <p:ext uri="{19B8F6BF-5375-455C-9EA6-DF929625EA0E}">
        <p15:presenceInfo xmlns:p15="http://schemas.microsoft.com/office/powerpoint/2012/main" userId="Charlie Duy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22:38:32.16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01:45:28.55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0,'4'0,"5"0,6 0,3 0,3 0,2 0,1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01:45:29.21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1,'4'0,"5"0,5 0,5 0,2 0,2 0,1 0,0 0,0 0,0 0,0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01:45:30.0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1,'4'0,"6"0,4 0,4 0,4 0,1 0,1 0,0 0,0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01:45:30.90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0,'4'0,"5"0,6 0,3 0,3 0,2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01:45:31.60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1,'3'0,"7"0,4 0,4 0,3 0,2 0,1 0,1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01:46:54.83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 14,'0'-4,"-3"-1,-3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AC1A-631F-4DCA-9501-4FEA1236B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670EC-D36D-4BFD-87BA-44A6DEB3B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180-624D-448A-B712-2589120B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8850-67C5-4205-8A0E-EEC03559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EBE2-8C97-4A32-8DB8-033077EC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D6C-B10A-44CE-9096-FF92BABA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C5C54-01DE-4CEF-910B-DD133E96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291E-88B0-48C7-9B67-D2C530FE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45CB-07EF-481D-8CF6-75ECFA9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FB58-F7C8-4D9C-A307-BDA92DA9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4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2A6B6-0B7F-4AA5-A3A0-065010E2B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46E6-BD6B-4D23-941B-70354C2D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2079-3687-49C6-8FA9-0A218CE1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A495-0DAD-4ABC-AD3D-99089F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4F4C-4CA6-48AB-9A9F-47275C7B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1C48-6560-4A0D-B137-E92C0C81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4A16-525B-4440-95E6-B4CE711D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0266-22B9-48BE-8460-A2A6491C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3F49-7F4A-4AC2-B87A-AC4EE587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9D3B-AECB-486C-9F9A-E63EC65D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8193-6965-4E56-BDD7-8B3EBF19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0AD5-BC6A-4EE5-A320-90E640C3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4032-9D92-4D37-8FD4-5F4C2EF6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5700-36D7-40A6-9992-808EE8B3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77E4-42D6-4F9C-80B9-20818594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A1D2-DDB7-479C-B80C-CE4A20A7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E9CA-5C15-4044-8DB7-94E9DA8A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B1636-1AFF-48A9-967F-2250937B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E45C-7F6E-4666-A689-6B9C2E03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F970-CF7C-4B22-87E4-91FDC3DF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16AE3-B2A1-4E15-B0B7-51A1D6BE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636E-77C4-46F4-9D38-F14316D8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9A21-E636-4849-AD95-9862FAD3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1E87F-5C4F-41A3-8132-B6C150EB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7DE72-246A-40F6-B4F3-A840A102C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DBB0E-66AB-4395-9E75-094A233DF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8F875-8A94-4AB0-BED2-4599ABC3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64A24-E97F-4A8D-BB92-C0D5B5C6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3B8B4-5B71-4476-816A-950BD03B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4D31-8C55-4A2D-AC36-A2747070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9F595-320C-4477-B9F9-C5D74898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AAE73-1F4D-4EF7-9C6A-F752B59F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6DE01-544D-4553-8DB3-322CA69E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9E86-9750-4219-B8B8-A244BE14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C5320-623D-4B9F-80BB-DE30768B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BE16-7F56-4893-B447-388BA417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7BC6-B1EE-45C3-894D-4B3F9D25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E188-9C24-4F62-B15A-6A6A0CF1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788CF-48F8-4728-B11C-80741D61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13E3-1320-4ABE-9028-5B628565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1EC7-B65A-4E9E-BFD4-892B4CFB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6FCE-1957-4763-9DC8-8B4CD39E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FB04-B2FF-45CE-9C75-D9D866C0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23A3A-14A9-4BFF-BC26-44F05FFC0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D517-9470-4C8C-86EC-15E1A3168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9ADA5-761F-43CF-8103-288E862B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20A04-F62A-45FF-83A7-C85A4B1E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86A9D-040C-475F-9ED3-A26B8F10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4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1E1BE-F154-4C95-9A08-F90B3983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4E5A4-B300-47E1-8E6D-CB0F3988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F6D1-8A27-40E2-856C-313E5540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D67E-58EA-4209-91FD-F8FA47330EBF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180E-BBDD-42FA-8317-048FFC9DF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3FA0-A868-45FC-AE87-01C43561B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C9B4-9E04-4208-901A-C59B8756D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227E5794-BC23-44AA-B732-3C48305839E3}"/>
              </a:ext>
            </a:extLst>
          </p:cNvPr>
          <p:cNvSpPr/>
          <p:nvPr/>
        </p:nvSpPr>
        <p:spPr>
          <a:xfrm>
            <a:off x="5884568" y="3859090"/>
            <a:ext cx="1223890" cy="8161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8FFA091-6D58-46F2-B030-0CDAF4957FC1}"/>
              </a:ext>
            </a:extLst>
          </p:cNvPr>
          <p:cNvSpPr/>
          <p:nvPr/>
        </p:nvSpPr>
        <p:spPr>
          <a:xfrm>
            <a:off x="1916884" y="2487155"/>
            <a:ext cx="1879482" cy="890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7BE89-498E-4F50-985B-D293F3A9DE3E}"/>
              </a:ext>
            </a:extLst>
          </p:cNvPr>
          <p:cNvSpPr/>
          <p:nvPr/>
        </p:nvSpPr>
        <p:spPr>
          <a:xfrm>
            <a:off x="5159493" y="2098222"/>
            <a:ext cx="1728133" cy="7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BAAE0-DD80-4FED-B302-1245FC1AA5CB}"/>
              </a:ext>
            </a:extLst>
          </p:cNvPr>
          <p:cNvSpPr/>
          <p:nvPr/>
        </p:nvSpPr>
        <p:spPr>
          <a:xfrm>
            <a:off x="1989325" y="2579966"/>
            <a:ext cx="1728133" cy="7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94DAC-0762-4001-90D0-6EF8D594594A}"/>
              </a:ext>
            </a:extLst>
          </p:cNvPr>
          <p:cNvSpPr/>
          <p:nvPr/>
        </p:nvSpPr>
        <p:spPr>
          <a:xfrm>
            <a:off x="3127258" y="4897159"/>
            <a:ext cx="1728133" cy="7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03683-81E5-4116-8858-AD52B83818B8}"/>
              </a:ext>
            </a:extLst>
          </p:cNvPr>
          <p:cNvSpPr/>
          <p:nvPr/>
        </p:nvSpPr>
        <p:spPr>
          <a:xfrm>
            <a:off x="8546983" y="2630209"/>
            <a:ext cx="1728133" cy="7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Physician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42748-52E4-4AF5-8F39-22612714A095}"/>
              </a:ext>
            </a:extLst>
          </p:cNvPr>
          <p:cNvSpPr/>
          <p:nvPr/>
        </p:nvSpPr>
        <p:spPr>
          <a:xfrm>
            <a:off x="7703540" y="5379474"/>
            <a:ext cx="1728133" cy="7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AA3840B-F0F4-477D-8199-D023EF1A7AC2}"/>
              </a:ext>
            </a:extLst>
          </p:cNvPr>
          <p:cNvSpPr/>
          <p:nvPr/>
        </p:nvSpPr>
        <p:spPr>
          <a:xfrm>
            <a:off x="7610475" y="1604307"/>
            <a:ext cx="1728133" cy="7130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59DBA1C-DF9D-48A7-8065-08C79E1A37AA}"/>
              </a:ext>
            </a:extLst>
          </p:cNvPr>
          <p:cNvSpPr/>
          <p:nvPr/>
        </p:nvSpPr>
        <p:spPr>
          <a:xfrm>
            <a:off x="2314658" y="1418833"/>
            <a:ext cx="2251660" cy="8901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assigned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64F7623-D522-4A93-9B76-E5F4C794924B}"/>
              </a:ext>
            </a:extLst>
          </p:cNvPr>
          <p:cNvSpPr/>
          <p:nvPr/>
        </p:nvSpPr>
        <p:spPr>
          <a:xfrm>
            <a:off x="2253577" y="3786005"/>
            <a:ext cx="2095500" cy="7130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63EBE68-409C-4454-BDD8-9C6642EA6F46}"/>
              </a:ext>
            </a:extLst>
          </p:cNvPr>
          <p:cNvSpPr/>
          <p:nvPr/>
        </p:nvSpPr>
        <p:spPr>
          <a:xfrm>
            <a:off x="7621515" y="3742627"/>
            <a:ext cx="2000251" cy="7130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C4106071-B745-4AD3-A52D-CD856C272F24}"/>
              </a:ext>
            </a:extLst>
          </p:cNvPr>
          <p:cNvSpPr/>
          <p:nvPr/>
        </p:nvSpPr>
        <p:spPr>
          <a:xfrm>
            <a:off x="5241458" y="5769350"/>
            <a:ext cx="1902291" cy="7130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supervise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A8B77D-9ED3-4669-97B9-289C659081F9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4566318" y="1863889"/>
            <a:ext cx="593175" cy="59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D14164-11CC-4EE0-8ABA-308125A128C1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6887626" y="1960840"/>
            <a:ext cx="722849" cy="49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C200D-1113-4270-9F94-F13BB74705CE}"/>
              </a:ext>
            </a:extLst>
          </p:cNvPr>
          <p:cNvCxnSpPr>
            <a:cxnSpLocks/>
          </p:cNvCxnSpPr>
          <p:nvPr/>
        </p:nvCxnSpPr>
        <p:spPr>
          <a:xfrm>
            <a:off x="2581275" y="3429000"/>
            <a:ext cx="190819" cy="50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9CBA9D-4623-4551-83C8-3008B4916406}"/>
              </a:ext>
            </a:extLst>
          </p:cNvPr>
          <p:cNvCxnSpPr>
            <a:cxnSpLocks/>
          </p:cNvCxnSpPr>
          <p:nvPr/>
        </p:nvCxnSpPr>
        <p:spPr>
          <a:xfrm>
            <a:off x="8998766" y="2140327"/>
            <a:ext cx="339842" cy="39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A6F485-67F2-4841-A5C8-3B0EB2F4158F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3301327" y="4499070"/>
            <a:ext cx="689998" cy="39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3F1425-BAC0-40D5-93E0-8D727774BEFB}"/>
              </a:ext>
            </a:extLst>
          </p:cNvPr>
          <p:cNvCxnSpPr>
            <a:cxnSpLocks/>
          </p:cNvCxnSpPr>
          <p:nvPr/>
        </p:nvCxnSpPr>
        <p:spPr>
          <a:xfrm>
            <a:off x="4855391" y="5610224"/>
            <a:ext cx="530996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44F80B-0042-467B-9AA7-62DA7238FAF8}"/>
              </a:ext>
            </a:extLst>
          </p:cNvPr>
          <p:cNvCxnSpPr>
            <a:cxnSpLocks/>
          </p:cNvCxnSpPr>
          <p:nvPr/>
        </p:nvCxnSpPr>
        <p:spPr>
          <a:xfrm flipV="1">
            <a:off x="2609850" y="2065793"/>
            <a:ext cx="243542" cy="39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AB3D68-CA03-4400-8812-A4192A70896D}"/>
              </a:ext>
            </a:extLst>
          </p:cNvPr>
          <p:cNvCxnSpPr>
            <a:cxnSpLocks/>
            <a:stCxn id="47" idx="4"/>
            <a:endCxn id="4" idx="0"/>
          </p:cNvCxnSpPr>
          <p:nvPr/>
        </p:nvCxnSpPr>
        <p:spPr>
          <a:xfrm>
            <a:off x="5386388" y="1121778"/>
            <a:ext cx="637172" cy="9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1C8BB0-AA9D-4914-8E1C-5F26297B9631}"/>
              </a:ext>
            </a:extLst>
          </p:cNvPr>
          <p:cNvCxnSpPr>
            <a:cxnSpLocks/>
            <a:stCxn id="4" idx="0"/>
            <a:endCxn id="46" idx="4"/>
          </p:cNvCxnSpPr>
          <p:nvPr/>
        </p:nvCxnSpPr>
        <p:spPr>
          <a:xfrm flipV="1">
            <a:off x="6023560" y="1121778"/>
            <a:ext cx="779344" cy="9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D1208C-2038-4F5D-9387-7F06937B1F35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1555811" y="1872318"/>
            <a:ext cx="296932" cy="54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120005-040A-4F55-A2DD-5DD97E53A788}"/>
              </a:ext>
            </a:extLst>
          </p:cNvPr>
          <p:cNvCxnSpPr>
            <a:cxnSpLocks/>
          </p:cNvCxnSpPr>
          <p:nvPr/>
        </p:nvCxnSpPr>
        <p:spPr>
          <a:xfrm flipH="1">
            <a:off x="8998766" y="3448050"/>
            <a:ext cx="339843" cy="3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01C243F-9084-4FD5-89A4-89219BEA816D}"/>
              </a:ext>
            </a:extLst>
          </p:cNvPr>
          <p:cNvSpPr/>
          <p:nvPr/>
        </p:nvSpPr>
        <p:spPr>
          <a:xfrm>
            <a:off x="6331416" y="645530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3795F8-5C52-4479-B2F7-DE835BBED086}"/>
              </a:ext>
            </a:extLst>
          </p:cNvPr>
          <p:cNvSpPr/>
          <p:nvPr/>
        </p:nvSpPr>
        <p:spPr>
          <a:xfrm>
            <a:off x="4914900" y="645530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/>
              <a:t>Patient Number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95B4800-B762-491C-9CA1-5FFE37402AA0}"/>
              </a:ext>
            </a:extLst>
          </p:cNvPr>
          <p:cNvSpPr/>
          <p:nvPr/>
        </p:nvSpPr>
        <p:spPr>
          <a:xfrm>
            <a:off x="1314450" y="5151534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/>
              <a:t>ID number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DB033A-6C3D-4199-8F04-89CE9F31D882}"/>
              </a:ext>
            </a:extLst>
          </p:cNvPr>
          <p:cNvSpPr/>
          <p:nvPr/>
        </p:nvSpPr>
        <p:spPr>
          <a:xfrm>
            <a:off x="1950570" y="5887758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8F94EB-EC09-44BA-8740-573854B9AC1D}"/>
              </a:ext>
            </a:extLst>
          </p:cNvPr>
          <p:cNvSpPr/>
          <p:nvPr/>
        </p:nvSpPr>
        <p:spPr>
          <a:xfrm>
            <a:off x="169148" y="3311639"/>
            <a:ext cx="132231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Unit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8057608-B7C9-4A8A-9C97-D7BB6B2105A4}"/>
              </a:ext>
            </a:extLst>
          </p:cNvPr>
          <p:cNvSpPr/>
          <p:nvPr/>
        </p:nvSpPr>
        <p:spPr>
          <a:xfrm>
            <a:off x="167950" y="2487155"/>
            <a:ext cx="1237293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Room Number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6361D6F-6ACE-4DB1-9B4C-F2818D8A74F5}"/>
              </a:ext>
            </a:extLst>
          </p:cNvPr>
          <p:cNvSpPr/>
          <p:nvPr/>
        </p:nvSpPr>
        <p:spPr>
          <a:xfrm>
            <a:off x="318517" y="1615108"/>
            <a:ext cx="1237294" cy="51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Number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E6115A0-AE1A-421F-ACAF-F2D026F47DDE}"/>
              </a:ext>
            </a:extLst>
          </p:cNvPr>
          <p:cNvSpPr/>
          <p:nvPr/>
        </p:nvSpPr>
        <p:spPr>
          <a:xfrm>
            <a:off x="10168286" y="5525999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/>
              <a:t>Test code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79D16E5-9A83-43AE-B6FB-F5F3A279039F}"/>
              </a:ext>
            </a:extLst>
          </p:cNvPr>
          <p:cNvSpPr/>
          <p:nvPr/>
        </p:nvSpPr>
        <p:spPr>
          <a:xfrm>
            <a:off x="11175880" y="5991225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Name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C5EBC0-80E0-401A-A75E-611C889349F4}"/>
              </a:ext>
            </a:extLst>
          </p:cNvPr>
          <p:cNvSpPr/>
          <p:nvPr/>
        </p:nvSpPr>
        <p:spPr>
          <a:xfrm>
            <a:off x="10206560" y="6307909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Number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98A10A-569E-4501-9DF6-EC6EADB479E3}"/>
              </a:ext>
            </a:extLst>
          </p:cNvPr>
          <p:cNvSpPr/>
          <p:nvPr/>
        </p:nvSpPr>
        <p:spPr>
          <a:xfrm>
            <a:off x="10354024" y="3741156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/>
              <a:t>ID Number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BDDCD56-6548-49B4-A957-8D8714281549}"/>
              </a:ext>
            </a:extLst>
          </p:cNvPr>
          <p:cNvSpPr/>
          <p:nvPr/>
        </p:nvSpPr>
        <p:spPr>
          <a:xfrm>
            <a:off x="11027285" y="3050263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FB7CB7-30A8-4061-A2F5-41E61DD55392}"/>
              </a:ext>
            </a:extLst>
          </p:cNvPr>
          <p:cNvSpPr/>
          <p:nvPr/>
        </p:nvSpPr>
        <p:spPr>
          <a:xfrm>
            <a:off x="10761043" y="2234845"/>
            <a:ext cx="1071912" cy="608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specialty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2B8B76B-44AD-4BF8-9EE6-5C3A56744F75}"/>
              </a:ext>
            </a:extLst>
          </p:cNvPr>
          <p:cNvSpPr/>
          <p:nvPr/>
        </p:nvSpPr>
        <p:spPr>
          <a:xfrm>
            <a:off x="3324878" y="6093381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salary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BFFB67D-3C7C-404D-BDBE-249C638CB737}"/>
              </a:ext>
            </a:extLst>
          </p:cNvPr>
          <p:cNvSpPr/>
          <p:nvPr/>
        </p:nvSpPr>
        <p:spPr>
          <a:xfrm>
            <a:off x="10973195" y="581866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253C0C1-697D-4C9C-8F63-A5E7F567B6C7}"/>
              </a:ext>
            </a:extLst>
          </p:cNvPr>
          <p:cNvSpPr/>
          <p:nvPr/>
        </p:nvSpPr>
        <p:spPr>
          <a:xfrm>
            <a:off x="9870782" y="65467"/>
            <a:ext cx="942975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hour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7BE1DB8-131C-4A7B-8C21-1EC273762A19}"/>
              </a:ext>
            </a:extLst>
          </p:cNvPr>
          <p:cNvSpPr/>
          <p:nvPr/>
        </p:nvSpPr>
        <p:spPr>
          <a:xfrm>
            <a:off x="9365609" y="1036018"/>
            <a:ext cx="1014411" cy="476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Timecard 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9A2AA44-E371-489E-8E27-A4E659DAB843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405243" y="2748531"/>
            <a:ext cx="511641" cy="18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0D74B9-A0AC-4C1C-A9B8-B41A507637C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855391" y="4897159"/>
            <a:ext cx="1337213" cy="87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578BF1-953B-4E81-96E0-CC1DE75FA505}"/>
              </a:ext>
            </a:extLst>
          </p:cNvPr>
          <p:cNvCxnSpPr>
            <a:cxnSpLocks/>
          </p:cNvCxnSpPr>
          <p:nvPr/>
        </p:nvCxnSpPr>
        <p:spPr>
          <a:xfrm flipV="1">
            <a:off x="1405243" y="3400632"/>
            <a:ext cx="673540" cy="11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89A8C3-40B0-4DF0-9622-859FBD0E0BC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258212" y="5253692"/>
            <a:ext cx="869046" cy="12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5F44A0-0D09-4628-823C-3BF3A868A2F3}"/>
              </a:ext>
            </a:extLst>
          </p:cNvPr>
          <p:cNvCxnSpPr>
            <a:cxnSpLocks/>
            <a:stCxn id="92" idx="4"/>
            <a:endCxn id="94" idx="0"/>
          </p:cNvCxnSpPr>
          <p:nvPr/>
        </p:nvCxnSpPr>
        <p:spPr>
          <a:xfrm>
            <a:off x="10639774" y="6002247"/>
            <a:ext cx="38274" cy="30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BE8C5E-BCED-42E3-857A-40C6D427B4D6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3796366" y="5610224"/>
            <a:ext cx="25345" cy="48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F73401-3A3E-4922-8B4C-2D184C3706A1}"/>
              </a:ext>
            </a:extLst>
          </p:cNvPr>
          <p:cNvCxnSpPr>
            <a:cxnSpLocks/>
          </p:cNvCxnSpPr>
          <p:nvPr/>
        </p:nvCxnSpPr>
        <p:spPr>
          <a:xfrm flipV="1">
            <a:off x="2878736" y="5542106"/>
            <a:ext cx="331189" cy="58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BEE0DE-DB2E-48B0-B0A9-814E3DED94A3}"/>
              </a:ext>
            </a:extLst>
          </p:cNvPr>
          <p:cNvCxnSpPr>
            <a:cxnSpLocks/>
            <a:stCxn id="102" idx="6"/>
            <a:endCxn id="100" idx="2"/>
          </p:cNvCxnSpPr>
          <p:nvPr/>
        </p:nvCxnSpPr>
        <p:spPr>
          <a:xfrm flipV="1">
            <a:off x="10380020" y="819990"/>
            <a:ext cx="593175" cy="45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33128B-385F-4755-BAE2-0B72F0D3795D}"/>
              </a:ext>
            </a:extLst>
          </p:cNvPr>
          <p:cNvCxnSpPr>
            <a:cxnSpLocks/>
            <a:stCxn id="102" idx="4"/>
            <a:endCxn id="13" idx="3"/>
          </p:cNvCxnSpPr>
          <p:nvPr/>
        </p:nvCxnSpPr>
        <p:spPr>
          <a:xfrm flipH="1">
            <a:off x="9338608" y="1512266"/>
            <a:ext cx="534207" cy="44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E551DE-DD9D-4940-B02B-45468618A4A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9872815" y="427060"/>
            <a:ext cx="419449" cy="608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A3A36A-A620-4F68-A9CB-683CBC76F5B0}"/>
              </a:ext>
            </a:extLst>
          </p:cNvPr>
          <p:cNvCxnSpPr>
            <a:cxnSpLocks/>
          </p:cNvCxnSpPr>
          <p:nvPr/>
        </p:nvCxnSpPr>
        <p:spPr>
          <a:xfrm flipV="1">
            <a:off x="10275116" y="2513069"/>
            <a:ext cx="513520" cy="17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0301C6A-1258-429A-81E2-1EF6037D570D}"/>
              </a:ext>
            </a:extLst>
          </p:cNvPr>
          <p:cNvCxnSpPr>
            <a:cxnSpLocks/>
          </p:cNvCxnSpPr>
          <p:nvPr/>
        </p:nvCxnSpPr>
        <p:spPr>
          <a:xfrm>
            <a:off x="10275116" y="3113872"/>
            <a:ext cx="698079" cy="17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ADF627-F867-4ACD-91C3-3FCF36C464E2}"/>
              </a:ext>
            </a:extLst>
          </p:cNvPr>
          <p:cNvCxnSpPr>
            <a:cxnSpLocks/>
          </p:cNvCxnSpPr>
          <p:nvPr/>
        </p:nvCxnSpPr>
        <p:spPr>
          <a:xfrm>
            <a:off x="10275116" y="3400632"/>
            <a:ext cx="309910" cy="43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892802-8B95-422A-AF78-F62E8FE29218}"/>
              </a:ext>
            </a:extLst>
          </p:cNvPr>
          <p:cNvCxnSpPr>
            <a:cxnSpLocks/>
          </p:cNvCxnSpPr>
          <p:nvPr/>
        </p:nvCxnSpPr>
        <p:spPr>
          <a:xfrm flipV="1">
            <a:off x="9552833" y="5806650"/>
            <a:ext cx="653727" cy="4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ACDB44-FF6D-4EA6-AD21-B2C567277362}"/>
              </a:ext>
            </a:extLst>
          </p:cNvPr>
          <p:cNvCxnSpPr>
            <a:cxnSpLocks/>
            <a:stCxn id="92" idx="6"/>
            <a:endCxn id="93" idx="1"/>
          </p:cNvCxnSpPr>
          <p:nvPr/>
        </p:nvCxnSpPr>
        <p:spPr>
          <a:xfrm>
            <a:off x="11111261" y="5764123"/>
            <a:ext cx="202714" cy="29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04CE80-09F8-443D-84A9-10FD1DB43BFA}"/>
              </a:ext>
            </a:extLst>
          </p:cNvPr>
          <p:cNvSpPr txBox="1"/>
          <p:nvPr/>
        </p:nvSpPr>
        <p:spPr>
          <a:xfrm>
            <a:off x="4905530" y="5400781"/>
            <a:ext cx="25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51FB3-F239-4A73-944B-1BFE71970E53}"/>
              </a:ext>
            </a:extLst>
          </p:cNvPr>
          <p:cNvSpPr txBox="1"/>
          <p:nvPr/>
        </p:nvSpPr>
        <p:spPr>
          <a:xfrm>
            <a:off x="5241458" y="4897159"/>
            <a:ext cx="22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40945-BC5E-4DE3-8427-A121638FC81D}"/>
              </a:ext>
            </a:extLst>
          </p:cNvPr>
          <p:cNvSpPr txBox="1"/>
          <p:nvPr/>
        </p:nvSpPr>
        <p:spPr>
          <a:xfrm>
            <a:off x="3796366" y="451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C9F94-C95B-4FE4-A38A-2E839B06FB1F}"/>
              </a:ext>
            </a:extLst>
          </p:cNvPr>
          <p:cNvSpPr txBox="1"/>
          <p:nvPr/>
        </p:nvSpPr>
        <p:spPr>
          <a:xfrm>
            <a:off x="2734236" y="339530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59F4C3-5AA2-44BF-A190-5CA2634E0F84}"/>
              </a:ext>
            </a:extLst>
          </p:cNvPr>
          <p:cNvSpPr txBox="1"/>
          <p:nvPr/>
        </p:nvSpPr>
        <p:spPr>
          <a:xfrm>
            <a:off x="4855391" y="245475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CAD3CD-E4BE-4268-9023-12700D22D33B}"/>
              </a:ext>
            </a:extLst>
          </p:cNvPr>
          <p:cNvSpPr txBox="1"/>
          <p:nvPr/>
        </p:nvSpPr>
        <p:spPr>
          <a:xfrm>
            <a:off x="2381273" y="208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AB3529-C91E-4EC5-B5BF-DE1C302682C2}"/>
              </a:ext>
            </a:extLst>
          </p:cNvPr>
          <p:cNvSpPr txBox="1"/>
          <p:nvPr/>
        </p:nvSpPr>
        <p:spPr>
          <a:xfrm>
            <a:off x="6932940" y="24097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8D83D-615D-4669-A666-EA3D066959C3}"/>
              </a:ext>
            </a:extLst>
          </p:cNvPr>
          <p:cNvSpPr txBox="1"/>
          <p:nvPr/>
        </p:nvSpPr>
        <p:spPr>
          <a:xfrm>
            <a:off x="8882067" y="2237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07FD6-514D-4942-9D1F-E77991AD80CE}"/>
              </a:ext>
            </a:extLst>
          </p:cNvPr>
          <p:cNvSpPr txBox="1"/>
          <p:nvPr/>
        </p:nvSpPr>
        <p:spPr>
          <a:xfrm>
            <a:off x="9417516" y="33804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B2980D-A06F-4C68-A760-9CF7506C5E2A}"/>
              </a:ext>
            </a:extLst>
          </p:cNvPr>
          <p:cNvSpPr txBox="1"/>
          <p:nvPr/>
        </p:nvSpPr>
        <p:spPr>
          <a:xfrm>
            <a:off x="8778681" y="44709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FD4F03A-552D-46DA-AC81-1508AE698EAF}"/>
              </a:ext>
            </a:extLst>
          </p:cNvPr>
          <p:cNvSpPr/>
          <p:nvPr/>
        </p:nvSpPr>
        <p:spPr>
          <a:xfrm>
            <a:off x="6025026" y="3939395"/>
            <a:ext cx="942975" cy="626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7B9FD8-BBB2-45AF-A8A3-50EE9756591D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flipH="1">
            <a:off x="8567607" y="4455692"/>
            <a:ext cx="54034" cy="9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E23576B-9ED6-4B19-8CAF-BD67AECCC4E1}"/>
              </a:ext>
            </a:extLst>
          </p:cNvPr>
          <p:cNvCxnSpPr>
            <a:cxnSpLocks/>
            <a:stCxn id="16" idx="1"/>
            <a:endCxn id="57" idx="6"/>
          </p:cNvCxnSpPr>
          <p:nvPr/>
        </p:nvCxnSpPr>
        <p:spPr>
          <a:xfrm flipH="1">
            <a:off x="7108458" y="4099160"/>
            <a:ext cx="513057" cy="16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990132F-C7EB-4563-9FC5-C5639809914A}"/>
              </a:ext>
            </a:extLst>
          </p:cNvPr>
          <p:cNvCxnSpPr>
            <a:cxnSpLocks/>
            <a:endCxn id="90" idx="7"/>
          </p:cNvCxnSpPr>
          <p:nvPr/>
        </p:nvCxnSpPr>
        <p:spPr>
          <a:xfrm flipH="1">
            <a:off x="7628151" y="4288507"/>
            <a:ext cx="605028" cy="45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FBB7E76-BEAC-4929-A2A0-4EF39274C732}"/>
              </a:ext>
            </a:extLst>
          </p:cNvPr>
          <p:cNvSpPr/>
          <p:nvPr/>
        </p:nvSpPr>
        <p:spPr>
          <a:xfrm>
            <a:off x="6823271" y="4652460"/>
            <a:ext cx="942975" cy="626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C01321-4BF5-4A9F-9BAF-60C4766D3FC6}"/>
              </a:ext>
            </a:extLst>
          </p:cNvPr>
          <p:cNvSpPr/>
          <p:nvPr/>
        </p:nvSpPr>
        <p:spPr>
          <a:xfrm>
            <a:off x="6628045" y="3134414"/>
            <a:ext cx="942975" cy="626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F125F11-5526-4072-B8E2-92211F9890C2}"/>
              </a:ext>
            </a:extLst>
          </p:cNvPr>
          <p:cNvCxnSpPr>
            <a:cxnSpLocks/>
          </p:cNvCxnSpPr>
          <p:nvPr/>
        </p:nvCxnSpPr>
        <p:spPr>
          <a:xfrm flipH="1" flipV="1">
            <a:off x="7530287" y="3512271"/>
            <a:ext cx="656598" cy="3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5034207-6474-4A82-B8CA-0066DAE54778}"/>
              </a:ext>
            </a:extLst>
          </p:cNvPr>
          <p:cNvCxnSpPr>
            <a:cxnSpLocks/>
          </p:cNvCxnSpPr>
          <p:nvPr/>
        </p:nvCxnSpPr>
        <p:spPr>
          <a:xfrm>
            <a:off x="3082068" y="3429000"/>
            <a:ext cx="159522" cy="35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BB5A0B-6428-47A6-84D7-65F6A88E6479}"/>
              </a:ext>
            </a:extLst>
          </p:cNvPr>
          <p:cNvCxnSpPr>
            <a:endCxn id="85" idx="4"/>
          </p:cNvCxnSpPr>
          <p:nvPr/>
        </p:nvCxnSpPr>
        <p:spPr>
          <a:xfrm>
            <a:off x="728982" y="1903713"/>
            <a:ext cx="208182" cy="22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71EA3F6-06F0-4F8D-9E97-057171D7058C}"/>
              </a:ext>
            </a:extLst>
          </p:cNvPr>
          <p:cNvGrpSpPr/>
          <p:nvPr/>
        </p:nvGrpSpPr>
        <p:grpSpPr>
          <a:xfrm>
            <a:off x="628890" y="1945889"/>
            <a:ext cx="669960" cy="42480"/>
            <a:chOff x="628890" y="1945889"/>
            <a:chExt cx="669960" cy="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FDDF6FA-DE25-485A-A6DE-AC55A416DFFC}"/>
                    </a:ext>
                  </a:extLst>
                </p14:cNvPr>
                <p14:cNvContentPartPr/>
                <p14:nvPr/>
              </p14:nvContentPartPr>
              <p14:xfrm>
                <a:off x="628890" y="1962809"/>
                <a:ext cx="489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FDDF6FA-DE25-485A-A6DE-AC55A416DF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9890" y="1953809"/>
                  <a:ext cx="6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1F6D5F2-C95B-461E-921F-311A70E23821}"/>
                    </a:ext>
                  </a:extLst>
                </p14:cNvPr>
                <p14:cNvContentPartPr/>
                <p14:nvPr/>
              </p14:nvContentPartPr>
              <p14:xfrm>
                <a:off x="754530" y="1988009"/>
                <a:ext cx="831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F6D5F2-C95B-461E-921F-311A70E238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5890" y="1979369"/>
                  <a:ext cx="10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20DC3F-464A-430F-B691-EF62EEFABB01}"/>
                    </a:ext>
                  </a:extLst>
                </p14:cNvPr>
                <p14:cNvContentPartPr/>
                <p14:nvPr/>
              </p14:nvContentPartPr>
              <p14:xfrm>
                <a:off x="939210" y="1988009"/>
                <a:ext cx="6624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20DC3F-464A-430F-B691-EF62EEFABB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0210" y="1979369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E92781-D5C6-45A2-9D08-EDB5FA3C0D91}"/>
                    </a:ext>
                  </a:extLst>
                </p14:cNvPr>
                <p14:cNvContentPartPr/>
                <p14:nvPr/>
              </p14:nvContentPartPr>
              <p14:xfrm>
                <a:off x="1123530" y="1971449"/>
                <a:ext cx="399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E92781-D5C6-45A2-9D08-EDB5FA3C0D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4890" y="1962449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76183F-C3DB-40EF-B958-31307DD3DBDA}"/>
                    </a:ext>
                  </a:extLst>
                </p14:cNvPr>
                <p14:cNvContentPartPr/>
                <p14:nvPr/>
              </p14:nvContentPartPr>
              <p14:xfrm>
                <a:off x="1241250" y="1945889"/>
                <a:ext cx="5760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76183F-C3DB-40EF-B958-31307DD3DB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2610" y="1937249"/>
                  <a:ext cx="75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8D9EA0B-DAAC-4DBE-8B85-F4921F80E72A}"/>
                  </a:ext>
                </a:extLst>
              </p14:cNvPr>
              <p14:cNvContentPartPr/>
              <p14:nvPr/>
            </p14:nvContentPartPr>
            <p14:xfrm>
              <a:off x="4484490" y="5103809"/>
              <a:ext cx="3600" cy="5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8D9EA0B-DAAC-4DBE-8B85-F4921F80E7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5490" y="5094809"/>
                <a:ext cx="2124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8A7219EA-83E0-40A5-BF4D-B25565A261DD}"/>
              </a:ext>
            </a:extLst>
          </p:cNvPr>
          <p:cNvSpPr txBox="1"/>
          <p:nvPr/>
        </p:nvSpPr>
        <p:spPr>
          <a:xfrm>
            <a:off x="275830" y="171621"/>
            <a:ext cx="261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Mapping: Hospital by Charlie Le</a:t>
            </a:r>
          </a:p>
        </p:txBody>
      </p:sp>
    </p:spTree>
    <p:extLst>
      <p:ext uri="{BB962C8B-B14F-4D97-AF65-F5344CB8AC3E}">
        <p14:creationId xmlns:p14="http://schemas.microsoft.com/office/powerpoint/2010/main" val="120694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7B553BC298643AB3EC4E10DE261F7" ma:contentTypeVersion="7" ma:contentTypeDescription="Create a new document." ma:contentTypeScope="" ma:versionID="354602bf7c91b4cb7b4fad3cfbf32d0c">
  <xsd:schema xmlns:xsd="http://www.w3.org/2001/XMLSchema" xmlns:xs="http://www.w3.org/2001/XMLSchema" xmlns:p="http://schemas.microsoft.com/office/2006/metadata/properties" xmlns:ns3="a186ee9a-2aad-4a6c-b804-1046c7848f88" xmlns:ns4="1a0f51c9-a3a0-4b9d-87d6-8fab8c4cac83" targetNamespace="http://schemas.microsoft.com/office/2006/metadata/properties" ma:root="true" ma:fieldsID="2bf82a02a4e910f9a60cb3682e070304" ns3:_="" ns4:_="">
    <xsd:import namespace="a186ee9a-2aad-4a6c-b804-1046c7848f88"/>
    <xsd:import namespace="1a0f51c9-a3a0-4b9d-87d6-8fab8c4cac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6ee9a-2aad-4a6c-b804-1046c7848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0f51c9-a3a0-4b9d-87d6-8fab8c4cac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ADFDF1-220F-4DD9-A107-7FCF30591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86ee9a-2aad-4a6c-b804-1046c7848f88"/>
    <ds:schemaRef ds:uri="1a0f51c9-a3a0-4b9d-87d6-8fab8c4ca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45FB92-DB1F-4516-9C58-90C5EF9EF0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F1D6DE-DEDD-472A-9E04-14C27B149F1F}">
  <ds:schemaRefs>
    <ds:schemaRef ds:uri="a186ee9a-2aad-4a6c-b804-1046c7848f88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1a0f51c9-a3a0-4b9d-87d6-8fab8c4cac8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Duy Le</dc:creator>
  <cp:lastModifiedBy>Charlie Duy Le</cp:lastModifiedBy>
  <cp:revision>7</cp:revision>
  <dcterms:created xsi:type="dcterms:W3CDTF">2021-09-17T03:35:47Z</dcterms:created>
  <dcterms:modified xsi:type="dcterms:W3CDTF">2021-09-19T02:39:36Z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0x0101000B77B553BC298643AB3EC4E10DE261F7</vt:lpwstr>
  </property>
</Properties>
</file>