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2C85-26DE-489F-BAAB-BE662CE1B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76294-097F-49A9-9BF1-3B555887B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F382-ECFB-428E-9D6A-E7B1D337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2E94-6738-4C24-8638-CDD9969F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6B1C2-DFC1-4EE5-B58B-7E7371C0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D5B9-B759-4634-9009-CDF9FEB9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A6071-2184-48CE-9398-403E3C678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C47A-677F-418D-85BC-FE2DA0F3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3345-A167-42DB-9EA1-AFD88279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8C102-0F62-4DAE-9D74-998D7A95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063AD-FB4B-4788-B196-985C2C6DB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B8EE0-4E96-49D0-B75F-19FFFC0ED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525A-89A0-480C-B4BD-84CF2745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69AE5-7576-4361-AF50-B1CBDDB1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83F1-D7C3-464F-A3DC-53D3F1B1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01A2-7F4E-45FA-8821-4DB5AE6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5B91-142F-47DC-8713-7C6B61CD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F4D0-A4D9-4EE2-AE3D-232784C1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E437-E2D2-4F12-B263-34DC60FB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1A00-1482-4720-BF42-9AE4058B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2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B9CE-8442-42B3-83B6-DA69486E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4A820-5855-4230-A94A-AE277823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6A8F-CF89-4CBA-9A85-7C7E5C28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7A75-EE4F-41FF-A85D-98FBFEEF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246D-CF24-4A4E-A553-83799AF3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E867-B659-4DE0-9ECA-BEB18FD4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E3F4-648E-4AB7-AB2C-03A441DB2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2672-A198-4CC2-9C0F-2C33C52F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2397D-FFB3-4314-ABF1-6C7C1070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2318-2BB4-4C42-B59E-5C132DD0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716A9-5951-4401-AF0F-80B147CD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3EFF-9DF1-4CD8-89CA-37B2B15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0132-2B82-4DEC-AA7E-E90BD831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98F86-379A-4A1A-8C31-9FE1C3B6D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E3C3B-9385-4AA9-83D3-A558A7885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B5235-57D6-4A50-9116-0471B4E0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38587-965B-4255-9DAB-12CBEBEC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2253A-FFD8-4E6D-B743-DEF4CD3E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6473F-850D-4B74-81B4-7A4CF67C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394-299D-4961-8669-1C4D253C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E2E33-3F99-4D86-8F26-284B22C5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67A02-30B4-4B1E-90EE-659F527B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E8A27-9675-4BA3-81CA-CF256BFA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F1724-B8CA-46D8-9BF2-5782A9DA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770B6-E547-4144-AB1E-0299FA58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09218-94F4-47AB-A11F-48666376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65AD-E3DA-4776-A0FE-92D8AEE0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243D-11E8-45B9-8DB0-2CBAC707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7A094-E784-4C05-8508-B4573CB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0AA6-2DDA-4EDA-A7BA-27B79F64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E83F8-E211-46C7-9E9C-EF4E89CE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B6-0356-49CF-B83C-961E0591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5F21-1679-4C40-97F1-8475447C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8B4D8-D94E-46C1-995C-5324D31E4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6D50-D080-4C3E-BBCE-B97F55848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FB5A-FF17-4B30-8D73-4D078D08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E305-3CD4-449E-A9AE-1F9E7D3C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708A5-8991-4529-8294-CF105337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822C6-1FA6-47E7-85AE-C0DF83D5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11D77-84B0-4E91-889D-B2532B273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4037-CCA2-44FB-BBBD-5A62B7C78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5A8C-44E0-4993-A846-9D33CAA5BE1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77AF-7DF5-48A2-966C-18243401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2859-BB7B-422D-A5BC-DD6EA7E45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FE6B0-84F8-4A3B-B180-09CEF489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9ADA6A-6621-4A34-A985-8D6530C4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15900"/>
            <a:ext cx="10947400" cy="641744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NURSE (</a:t>
            </a:r>
            <a:r>
              <a:rPr lang="en-US" sz="1600" u="sng" dirty="0"/>
              <a:t>ID</a:t>
            </a:r>
            <a:r>
              <a:rPr lang="en-US" sz="1600" dirty="0"/>
              <a:t>, Name, SupervisorID, </a:t>
            </a:r>
            <a:r>
              <a:rPr lang="en-US" sz="1600" u="sng" dirty="0" err="1"/>
              <a:t>BedNumber</a:t>
            </a:r>
            <a:r>
              <a:rPr lang="en-US" sz="1600" dirty="0"/>
              <a:t>, Salary)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BED (</a:t>
            </a:r>
            <a:r>
              <a:rPr lang="en-US" sz="1600" u="sng" dirty="0"/>
              <a:t>Number</a:t>
            </a:r>
            <a:r>
              <a:rPr lang="en-US" sz="1600" dirty="0"/>
              <a:t>, Room, Unit, </a:t>
            </a:r>
            <a:r>
              <a:rPr lang="en-US" sz="1600" u="sng" dirty="0"/>
              <a:t>PatientID</a:t>
            </a:r>
            <a:r>
              <a:rPr lang="en-US" sz="1600" dirty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PATIENT (</a:t>
            </a:r>
            <a:r>
              <a:rPr lang="en-US" sz="1600" u="sng" dirty="0"/>
              <a:t>ID</a:t>
            </a:r>
            <a:r>
              <a:rPr lang="en-US" sz="1600" dirty="0"/>
              <a:t>, Name, </a:t>
            </a:r>
            <a:r>
              <a:rPr lang="en-US" sz="1600" u="sng" dirty="0"/>
              <a:t>PhysicianID</a:t>
            </a:r>
            <a:r>
              <a:rPr lang="en-US" sz="1600" dirty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PHYSICIAN(</a:t>
            </a:r>
            <a:r>
              <a:rPr lang="en-US" sz="1600" u="sng" dirty="0"/>
              <a:t>ID</a:t>
            </a:r>
            <a:r>
              <a:rPr lang="en-US" sz="1600" dirty="0"/>
              <a:t>, Name, Specialty)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TIMECARD(</a:t>
            </a:r>
            <a:r>
              <a:rPr lang="en-US" sz="1600" u="sng" dirty="0"/>
              <a:t>PhysicianID, Date</a:t>
            </a:r>
            <a:r>
              <a:rPr lang="en-US" sz="1600" dirty="0"/>
              <a:t>, hour)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TEST_RESULT( </a:t>
            </a:r>
            <a:r>
              <a:rPr lang="en-US" sz="1600" u="sng" dirty="0"/>
              <a:t>T Name</a:t>
            </a:r>
            <a:r>
              <a:rPr lang="en-US" sz="1600" dirty="0"/>
              <a:t>, </a:t>
            </a:r>
            <a:r>
              <a:rPr lang="en-US" sz="1600" u="sng" dirty="0"/>
              <a:t>T Number,</a:t>
            </a:r>
            <a:r>
              <a:rPr lang="en-US" sz="1600" dirty="0"/>
              <a:t>  Date, Time)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TEST( </a:t>
            </a:r>
            <a:r>
              <a:rPr lang="en-US" sz="1600" u="sng" dirty="0"/>
              <a:t>Name, Number, PHY ID, PAT ID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62E7A-737E-484C-A45A-F91DB91F7331}"/>
              </a:ext>
            </a:extLst>
          </p:cNvPr>
          <p:cNvCxnSpPr>
            <a:cxnSpLocks/>
          </p:cNvCxnSpPr>
          <p:nvPr/>
        </p:nvCxnSpPr>
        <p:spPr>
          <a:xfrm flipH="1">
            <a:off x="1445545" y="1362074"/>
            <a:ext cx="1843087" cy="2385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D7777-1EA7-418F-915E-AA4B9FEF4872}"/>
              </a:ext>
            </a:extLst>
          </p:cNvPr>
          <p:cNvCxnSpPr>
            <a:cxnSpLocks/>
          </p:cNvCxnSpPr>
          <p:nvPr/>
        </p:nvCxnSpPr>
        <p:spPr>
          <a:xfrm flipH="1">
            <a:off x="1407697" y="818147"/>
            <a:ext cx="2111956" cy="2558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D68B95-1C41-47FC-BD75-F78648C51987}"/>
              </a:ext>
            </a:extLst>
          </p:cNvPr>
          <p:cNvCxnSpPr>
            <a:cxnSpLocks/>
          </p:cNvCxnSpPr>
          <p:nvPr/>
        </p:nvCxnSpPr>
        <p:spPr>
          <a:xfrm flipV="1">
            <a:off x="2031750" y="692185"/>
            <a:ext cx="2068763" cy="16042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619403-3CD7-4592-A120-977F7E199FEA}"/>
              </a:ext>
            </a:extLst>
          </p:cNvPr>
          <p:cNvCxnSpPr>
            <a:cxnSpLocks/>
          </p:cNvCxnSpPr>
          <p:nvPr/>
        </p:nvCxnSpPr>
        <p:spPr>
          <a:xfrm flipH="1">
            <a:off x="1407697" y="224649"/>
            <a:ext cx="465220" cy="17205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8449E995-08AC-47F8-8AE6-7031E41A1284}"/>
              </a:ext>
            </a:extLst>
          </p:cNvPr>
          <p:cNvSpPr/>
          <p:nvPr/>
        </p:nvSpPr>
        <p:spPr>
          <a:xfrm>
            <a:off x="838200" y="224650"/>
            <a:ext cx="2069434" cy="4506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33927A-583D-4FC6-8383-F448E18053C5}"/>
              </a:ext>
            </a:extLst>
          </p:cNvPr>
          <p:cNvCxnSpPr>
            <a:cxnSpLocks/>
          </p:cNvCxnSpPr>
          <p:nvPr/>
        </p:nvCxnSpPr>
        <p:spPr>
          <a:xfrm>
            <a:off x="2185260" y="1979335"/>
            <a:ext cx="1103371" cy="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C23449-9DF4-4946-8626-5755415428D1}"/>
              </a:ext>
            </a:extLst>
          </p:cNvPr>
          <p:cNvCxnSpPr>
            <a:cxnSpLocks/>
          </p:cNvCxnSpPr>
          <p:nvPr/>
        </p:nvCxnSpPr>
        <p:spPr>
          <a:xfrm flipH="1" flipV="1">
            <a:off x="1562978" y="2645439"/>
            <a:ext cx="331349" cy="1936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658810-B363-4AD7-838D-772A90F9D4A1}"/>
              </a:ext>
            </a:extLst>
          </p:cNvPr>
          <p:cNvCxnSpPr>
            <a:cxnSpLocks/>
          </p:cNvCxnSpPr>
          <p:nvPr/>
        </p:nvCxnSpPr>
        <p:spPr>
          <a:xfrm flipV="1">
            <a:off x="1571668" y="2019329"/>
            <a:ext cx="1011266" cy="2073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AA631E-6772-4C7E-ADB3-58D5D45B0DEA}"/>
              </a:ext>
            </a:extLst>
          </p:cNvPr>
          <p:cNvCxnSpPr>
            <a:cxnSpLocks/>
          </p:cNvCxnSpPr>
          <p:nvPr/>
        </p:nvCxnSpPr>
        <p:spPr>
          <a:xfrm>
            <a:off x="1505860" y="3182669"/>
            <a:ext cx="776933" cy="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0A709D-8877-42FE-80E7-80E274789D7F}"/>
              </a:ext>
            </a:extLst>
          </p:cNvPr>
          <p:cNvCxnSpPr>
            <a:cxnSpLocks/>
          </p:cNvCxnSpPr>
          <p:nvPr/>
        </p:nvCxnSpPr>
        <p:spPr>
          <a:xfrm flipH="1">
            <a:off x="1791072" y="3883925"/>
            <a:ext cx="195198" cy="1848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4514BD-83F7-428F-AC28-2EFA129F006C}"/>
              </a:ext>
            </a:extLst>
          </p:cNvPr>
          <p:cNvCxnSpPr>
            <a:cxnSpLocks/>
          </p:cNvCxnSpPr>
          <p:nvPr/>
        </p:nvCxnSpPr>
        <p:spPr>
          <a:xfrm flipH="1" flipV="1">
            <a:off x="1380549" y="1996245"/>
            <a:ext cx="5565683" cy="11864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F99FDF-FE41-4BA2-8928-25ACBD4FF134}"/>
              </a:ext>
            </a:extLst>
          </p:cNvPr>
          <p:cNvCxnSpPr>
            <a:cxnSpLocks/>
          </p:cNvCxnSpPr>
          <p:nvPr/>
        </p:nvCxnSpPr>
        <p:spPr>
          <a:xfrm flipH="1">
            <a:off x="2943371" y="3380939"/>
            <a:ext cx="2560708" cy="7477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8B50DF-D959-4566-8F07-06A3220E9DD8}"/>
              </a:ext>
            </a:extLst>
          </p:cNvPr>
          <p:cNvCxnSpPr>
            <a:cxnSpLocks/>
          </p:cNvCxnSpPr>
          <p:nvPr/>
        </p:nvCxnSpPr>
        <p:spPr>
          <a:xfrm flipH="1">
            <a:off x="3627686" y="3182669"/>
            <a:ext cx="3318546" cy="10574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F23A82-48CE-457A-B6E6-778CA4935C2E}"/>
              </a:ext>
            </a:extLst>
          </p:cNvPr>
          <p:cNvCxnSpPr>
            <a:cxnSpLocks/>
          </p:cNvCxnSpPr>
          <p:nvPr/>
        </p:nvCxnSpPr>
        <p:spPr>
          <a:xfrm>
            <a:off x="1686486" y="3821369"/>
            <a:ext cx="1602145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D58FD7-7CDA-4A24-8F01-CFF8FE181BD7}"/>
              </a:ext>
            </a:extLst>
          </p:cNvPr>
          <p:cNvCxnSpPr>
            <a:cxnSpLocks/>
          </p:cNvCxnSpPr>
          <p:nvPr/>
        </p:nvCxnSpPr>
        <p:spPr>
          <a:xfrm flipH="1" flipV="1">
            <a:off x="1698741" y="2552014"/>
            <a:ext cx="3805338" cy="8114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3E2159-3697-4448-94CA-60D0B708681F}"/>
              </a:ext>
            </a:extLst>
          </p:cNvPr>
          <p:cNvCxnSpPr>
            <a:cxnSpLocks/>
          </p:cNvCxnSpPr>
          <p:nvPr/>
        </p:nvCxnSpPr>
        <p:spPr>
          <a:xfrm>
            <a:off x="2663403" y="1329456"/>
            <a:ext cx="964282" cy="1124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A8B926A-F211-40A2-A5AC-02666EEBA559}"/>
              </a:ext>
            </a:extLst>
          </p:cNvPr>
          <p:cNvCxnSpPr>
            <a:cxnSpLocks/>
          </p:cNvCxnSpPr>
          <p:nvPr/>
        </p:nvCxnSpPr>
        <p:spPr>
          <a:xfrm flipV="1">
            <a:off x="2367088" y="4427621"/>
            <a:ext cx="1152565" cy="27306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1070-0B12-464B-80C5-A7A6BC3C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267-2F19-42F7-9304-DF6A1EC1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*TEST/Weak 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1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7B553BC298643AB3EC4E10DE261F7" ma:contentTypeVersion="7" ma:contentTypeDescription="Create a new document." ma:contentTypeScope="" ma:versionID="354602bf7c91b4cb7b4fad3cfbf32d0c">
  <xsd:schema xmlns:xsd="http://www.w3.org/2001/XMLSchema" xmlns:xs="http://www.w3.org/2001/XMLSchema" xmlns:p="http://schemas.microsoft.com/office/2006/metadata/properties" xmlns:ns3="a186ee9a-2aad-4a6c-b804-1046c7848f88" xmlns:ns4="1a0f51c9-a3a0-4b9d-87d6-8fab8c4cac83" targetNamespace="http://schemas.microsoft.com/office/2006/metadata/properties" ma:root="true" ma:fieldsID="2bf82a02a4e910f9a60cb3682e070304" ns3:_="" ns4:_="">
    <xsd:import namespace="a186ee9a-2aad-4a6c-b804-1046c7848f88"/>
    <xsd:import namespace="1a0f51c9-a3a0-4b9d-87d6-8fab8c4cac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6ee9a-2aad-4a6c-b804-1046c7848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0f51c9-a3a0-4b9d-87d6-8fab8c4cac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1D58E4-57CC-4E0E-BDF9-62C3C002B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86ee9a-2aad-4a6c-b804-1046c7848f88"/>
    <ds:schemaRef ds:uri="1a0f51c9-a3a0-4b9d-87d6-8fab8c4ca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C46E5-827C-4822-9C89-63C7883E6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1D87C0-412A-4E9A-A43F-E1F9F9C44ED1}">
  <ds:schemaRefs>
    <ds:schemaRef ds:uri="http://www.w3.org/XML/1998/namespace"/>
    <ds:schemaRef ds:uri="http://schemas.openxmlformats.org/package/2006/metadata/core-properties"/>
    <ds:schemaRef ds:uri="http://purl.org/dc/elements/1.1/"/>
    <ds:schemaRef ds:uri="a186ee9a-2aad-4a6c-b804-1046c7848f88"/>
    <ds:schemaRef ds:uri="1a0f51c9-a3a0-4b9d-87d6-8fab8c4cac83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Duy Le</dc:creator>
  <cp:lastModifiedBy>Charlie Duy Le</cp:lastModifiedBy>
  <cp:revision>5</cp:revision>
  <dcterms:created xsi:type="dcterms:W3CDTF">2021-09-30T18:44:02Z</dcterms:created>
  <dcterms:modified xsi:type="dcterms:W3CDTF">2021-10-14T02:30:40Z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0x0101000B77B553BC298643AB3EC4E10DE261F7</vt:lpwstr>
  </property>
</Properties>
</file>