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6" r:id="rId2"/>
    <p:sldId id="297" r:id="rId3"/>
    <p:sldId id="300" r:id="rId4"/>
  </p:sldIdLst>
  <p:sldSz cx="9144000" cy="5143500" type="screen16x9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00"/>
    <a:srgbClr val="EFEEED"/>
    <a:srgbClr val="B2B3B2"/>
    <a:srgbClr val="8D8E8D"/>
    <a:srgbClr val="272727"/>
    <a:srgbClr val="505150"/>
    <a:srgbClr val="636463"/>
    <a:srgbClr val="776F72"/>
    <a:srgbClr val="5A5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5864" autoAdjust="0"/>
  </p:normalViewPr>
  <p:slideViewPr>
    <p:cSldViewPr snapToGrid="0" snapToObjects="1">
      <p:cViewPr varScale="1">
        <p:scale>
          <a:sx n="130" d="100"/>
          <a:sy n="130" d="100"/>
        </p:scale>
        <p:origin x="1182" y="132"/>
      </p:cViewPr>
      <p:guideLst>
        <p:guide orient="horz" pos="1620"/>
        <p:guide orient="horz" pos="599"/>
        <p:guide pos="2880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4014" y="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1598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4" y="9431598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1598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4" y="9431598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新人相对包容，部门领导也会给予了足够的学习机会与耐心。由于硬件方面的知识了解不多，所以初期的工作偏向测试，既方便上手同时也能更直观地学习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的原理及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）工作上合作共协。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模块检测工具的开发就是在张帅勇张工，徐美龙徐工和张红运张工的指导帮助下逐步完善的，实用新型专利也是在张工的启发下顺利发表。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在测试任务中，会和硬件组同事及测试组同事一起协作完成工作，有问题也会及时沟通，确保顺利完成制定的任务。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yData\LIDUAN\Documents\WeChat Files\Sodakevin\Files\美的标志PNG格式\美的标志PNG格式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3" y="-124936"/>
            <a:ext cx="2031557" cy="14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yData\LIDUAN\Documents\WeChat Files\Sodakevin\Files\美的标志PNG格式\美的标志PNG格式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04" y="-124936"/>
            <a:ext cx="1390013" cy="9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 bwMode="auto">
          <a:xfrm>
            <a:off x="530606" y="1866265"/>
            <a:ext cx="5184000" cy="73025"/>
            <a:chOff x="0" y="0"/>
            <a:chExt cx="4568650" cy="72008"/>
          </a:xfrm>
        </p:grpSpPr>
        <p:sp>
          <p:nvSpPr>
            <p:cNvPr id="3" name="直接连接符 23"/>
            <p:cNvSpPr>
              <a:spLocks noChangeShapeType="1"/>
            </p:cNvSpPr>
            <p:nvPr/>
          </p:nvSpPr>
          <p:spPr bwMode="auto">
            <a:xfrm rot="10800000">
              <a:off x="31749" y="36004"/>
              <a:ext cx="4536901" cy="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椭圆 26"/>
            <p:cNvSpPr>
              <a:spLocks noChangeArrowheads="1"/>
            </p:cNvSpPr>
            <p:nvPr/>
          </p:nvSpPr>
          <p:spPr bwMode="auto">
            <a:xfrm>
              <a:off x="0" y="0"/>
              <a:ext cx="71434" cy="7200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5" name="TextBox 31"/>
          <p:cNvSpPr>
            <a:spLocks noChangeArrowheads="1"/>
          </p:cNvSpPr>
          <p:nvPr/>
        </p:nvSpPr>
        <p:spPr bwMode="auto">
          <a:xfrm>
            <a:off x="512382" y="1987233"/>
            <a:ext cx="84601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PART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年工作总结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PART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2. 2024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年个人规划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/>
            </a:r>
            <a:b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</a:b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/>
            </a:r>
            <a:b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</a:b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382" y="68071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员工年度述职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7366" y="14263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460" y="337176"/>
            <a:ext cx="608076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PART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2023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51460" y="907205"/>
            <a:ext cx="8580120" cy="356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主要工作成果：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模块检测工具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2023.4-2023.5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2023.11-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2023.2-2023.3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2023.7-2023.10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硬件测试平台搭建与调试（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2023.6-2023.7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篇实用新型专利（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2023.6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价值观体现：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）包容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）对新人相对包容；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）工作上合作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）务实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奋进：项目基于市场需求，开发工作相对务实，奋进而不激进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个人收获与不足：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）收获：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）硬件知识增加；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）软件开发能力提高；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）交流协作能力提高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）不足：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）软件开发经验仍有欠缺；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）工作交流和进度反馈不够及时；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）工作目标尚不够明确，进取意识有待加强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256698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5" y="820142"/>
            <a:ext cx="2608871" cy="1579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460" y="396786"/>
            <a:ext cx="68961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PART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年个人规划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" y="907205"/>
            <a:ext cx="7926521" cy="288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根据上级的任务安排进行一些非重要核心的开发任务，例如：结合工厂实际生产情况对目前开发的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模块检测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工具进行完善，以及对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模块的辅助开发工作。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与上级安排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进行相关测试工作。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个人目标：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嵌入式开发相关工作。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学习嵌入式开发相关知识（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语言编程，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开发工具，计算机网络等）。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通过学习和测试开发工作逐步向嵌入式开发工作转变。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272727"/>
      </a:dk2>
      <a:lt2>
        <a:srgbClr val="F8F8F8"/>
      </a:lt2>
      <a:accent1>
        <a:srgbClr val="007AB8"/>
      </a:accent1>
      <a:accent2>
        <a:srgbClr val="EEA420"/>
      </a:accent2>
      <a:accent3>
        <a:srgbClr val="ABCB2A"/>
      </a:accent3>
      <a:accent4>
        <a:srgbClr val="12A9D9"/>
      </a:accent4>
      <a:accent5>
        <a:srgbClr val="505150"/>
      </a:accent5>
      <a:accent6>
        <a:srgbClr val="636463"/>
      </a:accent6>
      <a:hlink>
        <a:srgbClr val="8D8E8D"/>
      </a:hlink>
      <a:folHlink>
        <a:srgbClr val="B2B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447</Words>
  <Application>Microsoft Office PowerPoint</Application>
  <PresentationFormat>全屏显示(16:9)</PresentationFormat>
  <Paragraphs>32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宋体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Midea</cp:lastModifiedBy>
  <cp:revision>724</cp:revision>
  <cp:lastPrinted>2019-04-08T02:45:00Z</cp:lastPrinted>
  <dcterms:created xsi:type="dcterms:W3CDTF">2013-04-17T08:02:00Z</dcterms:created>
  <dcterms:modified xsi:type="dcterms:W3CDTF">2023-12-08T08:48:21Z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