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26C"/>
    <a:srgbClr val="4CA584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98" y="96"/>
      </p:cViewPr>
      <p:guideLst>
        <p:guide orient="horz" pos="21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2023/6/7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366260" y="1930400"/>
            <a:ext cx="1121410" cy="1121410"/>
            <a:chOff x="6876" y="3040"/>
            <a:chExt cx="1766" cy="1766"/>
          </a:xfrm>
        </p:grpSpPr>
        <p:sp>
          <p:nvSpPr>
            <p:cNvPr id="4" name="矩形 3"/>
            <p:cNvSpPr/>
            <p:nvPr/>
          </p:nvSpPr>
          <p:spPr>
            <a:xfrm>
              <a:off x="6876" y="3040"/>
              <a:ext cx="1767" cy="1767"/>
            </a:xfrm>
            <a:prstGeom prst="rect">
              <a:avLst/>
            </a:prstGeom>
            <a:solidFill>
              <a:srgbClr val="11826C"/>
            </a:solidFill>
            <a:ln>
              <a:solidFill>
                <a:srgbClr val="4CA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877" y="3993"/>
              <a:ext cx="510" cy="780"/>
              <a:chOff x="3610" y="2138"/>
              <a:chExt cx="510" cy="780"/>
            </a:xfrm>
            <a:solidFill>
              <a:schemeClr val="bg1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610" y="2180"/>
                <a:ext cx="510" cy="16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3437" y="2352"/>
                <a:ext cx="510" cy="16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>
                <p:custDataLst>
                  <p:tags r:id="rId13"/>
                </p:custDataLst>
              </p:nvPr>
            </p:nvSpPr>
            <p:spPr>
              <a:xfrm rot="2700000">
                <a:off x="3568" y="2446"/>
                <a:ext cx="780" cy="16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10800000">
              <a:off x="7144" y="3093"/>
              <a:ext cx="510" cy="780"/>
              <a:chOff x="3610" y="2138"/>
              <a:chExt cx="510" cy="780"/>
            </a:xfrm>
            <a:solidFill>
              <a:schemeClr val="bg1"/>
            </a:solidFill>
          </p:grpSpPr>
          <p:sp>
            <p:nvSpPr>
              <p:cNvPr id="13" name="矩形 12"/>
              <p:cNvSpPr/>
              <p:nvPr>
                <p:custDataLst>
                  <p:tags r:id="rId9"/>
                </p:custDataLst>
              </p:nvPr>
            </p:nvSpPr>
            <p:spPr>
              <a:xfrm>
                <a:off x="3610" y="2180"/>
                <a:ext cx="510" cy="16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437" y="2352"/>
                <a:ext cx="510" cy="16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>
                <p:custDataLst>
                  <p:tags r:id="rId11"/>
                </p:custDataLst>
              </p:nvPr>
            </p:nvSpPr>
            <p:spPr>
              <a:xfrm rot="2700000">
                <a:off x="3568" y="2446"/>
                <a:ext cx="780" cy="16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6537960" y="1948180"/>
            <a:ext cx="1122045" cy="1122045"/>
            <a:chOff x="6537960" y="1948180"/>
            <a:chExt cx="1122045" cy="1122045"/>
          </a:xfrm>
        </p:grpSpPr>
        <p:sp>
          <p:nvSpPr>
            <p:cNvPr id="3" name="矩形 2"/>
            <p:cNvSpPr/>
            <p:nvPr>
              <p:custDataLst>
                <p:tags r:id="rId2"/>
              </p:custDataLst>
            </p:nvPr>
          </p:nvSpPr>
          <p:spPr>
            <a:xfrm>
              <a:off x="6537960" y="1948180"/>
              <a:ext cx="1122045" cy="1122045"/>
            </a:xfrm>
            <a:prstGeom prst="rect">
              <a:avLst/>
            </a:prstGeom>
            <a:solidFill>
              <a:srgbClr val="11826C"/>
            </a:solidFill>
            <a:ln>
              <a:solidFill>
                <a:srgbClr val="4CA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575421" y="1956819"/>
              <a:ext cx="324485" cy="495300"/>
              <a:chOff x="2705" y="1254"/>
              <a:chExt cx="511" cy="780"/>
            </a:xfrm>
            <a:solidFill>
              <a:schemeClr val="bg1"/>
            </a:solidFill>
          </p:grpSpPr>
          <p:sp>
            <p:nvSpPr>
              <p:cNvPr id="9" name="矩形 8"/>
              <p:cNvSpPr/>
              <p:nvPr>
                <p:custDataLst>
                  <p:tags r:id="rId6"/>
                </p:custDataLst>
              </p:nvPr>
            </p:nvSpPr>
            <p:spPr>
              <a:xfrm>
                <a:off x="2706" y="1290"/>
                <a:ext cx="510" cy="16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2533" y="1467"/>
                <a:ext cx="510" cy="16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2664" y="1561"/>
                <a:ext cx="780" cy="16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7299805" y="2564611"/>
              <a:ext cx="324485" cy="495300"/>
              <a:chOff x="2732" y="1266"/>
              <a:chExt cx="511" cy="780"/>
            </a:xfrm>
            <a:solidFill>
              <a:schemeClr val="bg1"/>
            </a:solidFill>
          </p:grpSpPr>
          <p:sp>
            <p:nvSpPr>
              <p:cNvPr id="19" name="矩形 18"/>
              <p:cNvSpPr/>
              <p:nvPr>
                <p:custDataLst>
                  <p:tags r:id="rId3"/>
                </p:custDataLst>
              </p:nvPr>
            </p:nvSpPr>
            <p:spPr>
              <a:xfrm>
                <a:off x="2733" y="1307"/>
                <a:ext cx="510" cy="16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>
                <p:custDataLst>
                  <p:tags r:id="rId4"/>
                </p:custDataLst>
              </p:nvPr>
            </p:nvSpPr>
            <p:spPr>
              <a:xfrm rot="5400000">
                <a:off x="2560" y="1479"/>
                <a:ext cx="510" cy="16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2691" y="1573"/>
                <a:ext cx="780" cy="16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M4MmQyYzRkOTM2NTAxOWQzOGVkNWIyYmI4ODIwZD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 wu 吴君</dc:creator>
  <cp:lastModifiedBy>Midea</cp:lastModifiedBy>
  <cp:revision>182</cp:revision>
  <dcterms:created xsi:type="dcterms:W3CDTF">2019-06-19T02:08:00Z</dcterms:created>
  <dcterms:modified xsi:type="dcterms:W3CDTF">2023-06-07T05:33:46Z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6B68E0CF6C614D81A99DCEC866A2F164_11</vt:lpwstr>
  </property>
</Properties>
</file>