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1E25-6488-45D0-A361-78C2133E5E87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F150-69EB-4944-9D83-9639C213A19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51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1E25-6488-45D0-A361-78C2133E5E87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F150-69EB-4944-9D83-9639C213A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90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1E25-6488-45D0-A361-78C2133E5E87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F150-69EB-4944-9D83-9639C213A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67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1E25-6488-45D0-A361-78C2133E5E87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F150-69EB-4944-9D83-9639C213A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89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1E25-6488-45D0-A361-78C2133E5E87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F150-69EB-4944-9D83-9639C213A19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11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1E25-6488-45D0-A361-78C2133E5E87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F150-69EB-4944-9D83-9639C213A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32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1E25-6488-45D0-A361-78C2133E5E87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F150-69EB-4944-9D83-9639C213A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16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1E25-6488-45D0-A361-78C2133E5E87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F150-69EB-4944-9D83-9639C213A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81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1E25-6488-45D0-A361-78C2133E5E87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F150-69EB-4944-9D83-9639C213A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75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371E25-6488-45D0-A361-78C2133E5E87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02F150-69EB-4944-9D83-9639C213A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08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1E25-6488-45D0-A361-78C2133E5E87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F150-69EB-4944-9D83-9639C213A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44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371E25-6488-45D0-A361-78C2133E5E87}" type="datetimeFigureOut">
              <a:rPr lang="zh-TW" altLang="en-US" smtClean="0"/>
              <a:t>2018/12/21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02F150-69EB-4944-9D83-9639C213A19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1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generate code</a:t>
            </a:r>
            <a:endParaRPr lang="zh-TW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7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to </a:t>
            </a:r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endParaRPr lang="zh-TW" altLang="en-US" sz="66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81" y="2015674"/>
            <a:ext cx="8572500" cy="176212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323833" y="4285397"/>
            <a:ext cx="8284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 MVC</a:t>
            </a:r>
            <a:r>
              <a:rPr lang="zh-TW" altLang="en-US" dirty="0" smtClean="0"/>
              <a:t>會產生多個資料取決於你</a:t>
            </a:r>
            <a:r>
              <a:rPr lang="en-US" altLang="zh-TW" dirty="0" smtClean="0"/>
              <a:t>sheet</a:t>
            </a:r>
            <a:r>
              <a:rPr lang="zh-TW" altLang="en-US" dirty="0" smtClean="0"/>
              <a:t>的選擇是目錄的話，會產生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所有的工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作表轉換，不含目錄，以及一個需要手動調整的檔案，檔案內容相當清楚照著做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即可。另外這裡除了手動調整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cs</a:t>
            </a:r>
            <a:r>
              <a:rPr lang="zh-TW" altLang="en-US" dirty="0" smtClean="0"/>
              <a:t>這個檔案外，需複製進你的專案底下的</a:t>
            </a:r>
            <a:r>
              <a:rPr lang="en-US" altLang="zh-TW" dirty="0" smtClean="0"/>
              <a:t>Models</a:t>
            </a:r>
            <a:r>
              <a:rPr lang="zh-TW" altLang="en-US" dirty="0" smtClean="0"/>
              <a:t>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649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to </a:t>
            </a:r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endParaRPr lang="zh-TW" altLang="en-US" sz="6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20" y="1944948"/>
            <a:ext cx="3475949" cy="410101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581934" y="2306472"/>
            <a:ext cx="5664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舉例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這事</a:t>
            </a:r>
            <a:r>
              <a:rPr lang="en-US" altLang="zh-TW" dirty="0" err="1" smtClean="0"/>
              <a:t>ComGroup.cs</a:t>
            </a:r>
            <a:r>
              <a:rPr lang="zh-TW" altLang="en-US" dirty="0" smtClean="0"/>
              <a:t>檔，裡面資料會類似這樣的東西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記得所有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cs</a:t>
            </a:r>
            <a:r>
              <a:rPr lang="zh-TW" altLang="en-US" dirty="0" smtClean="0"/>
              <a:t>檔複製進去專案下的</a:t>
            </a:r>
            <a:r>
              <a:rPr lang="en-US" altLang="zh-TW" dirty="0" smtClean="0"/>
              <a:t>Models</a:t>
            </a:r>
            <a:r>
              <a:rPr lang="zh-TW" altLang="en-US" dirty="0" smtClean="0"/>
              <a:t>夾內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748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to </a:t>
            </a:r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endParaRPr lang="zh-TW" altLang="en-US" sz="6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5" y="2006221"/>
            <a:ext cx="7566917" cy="383829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570794" y="2402006"/>
            <a:ext cx="3416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將這些手動調整的內容完成後，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其內容，該如何設定相當容易了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解，預設值的設定這裡可以先忽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略，因為預設值的設定不是一開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始，而是之後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7259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to </a:t>
            </a:r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endParaRPr lang="zh-TW" altLang="en-US" sz="6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8" y="1851474"/>
            <a:ext cx="5033791" cy="116468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854890" y="2047164"/>
            <a:ext cx="58224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先打開</a:t>
            </a:r>
            <a:r>
              <a:rPr lang="zh-TW" altLang="en-US" dirty="0" smtClean="0"/>
              <a:t>工具</a:t>
            </a:r>
            <a:r>
              <a:rPr lang="en-US" altLang="zh-TW" dirty="0" smtClean="0"/>
              <a:t>-&gt;</a:t>
            </a:r>
            <a:r>
              <a:rPr lang="en-US" altLang="zh-TW" dirty="0" err="1" smtClean="0"/>
              <a:t>NuGet</a:t>
            </a:r>
            <a:r>
              <a:rPr lang="zh-TW" altLang="en-US" dirty="0" smtClean="0"/>
              <a:t>套件管理員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套件管理主控台，然後</a:t>
            </a:r>
          </a:p>
          <a:p>
            <a:r>
              <a:rPr lang="zh-TW" altLang="en-US" dirty="0" smtClean="0"/>
              <a:t>第一次建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First</a:t>
            </a:r>
            <a:r>
              <a:rPr lang="zh-TW" altLang="en-US" dirty="0" smtClean="0"/>
              <a:t>麻煩先確認是否有一個</a:t>
            </a:r>
            <a:r>
              <a:rPr lang="en-US" altLang="zh-TW" dirty="0" smtClean="0"/>
              <a:t>Migrations</a:t>
            </a:r>
            <a:r>
              <a:rPr lang="zh-TW" altLang="en-US" dirty="0" smtClean="0"/>
              <a:t>夾，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若無請再</a:t>
            </a:r>
            <a:r>
              <a:rPr lang="en-US" altLang="zh-TW" dirty="0" smtClean="0"/>
              <a:t>PM&gt;</a:t>
            </a:r>
            <a:r>
              <a:rPr lang="zh-TW" altLang="en-US" dirty="0" smtClean="0"/>
              <a:t>後面打上</a:t>
            </a:r>
            <a:r>
              <a:rPr lang="en-US" altLang="zh-TW" dirty="0" smtClean="0"/>
              <a:t>Enable-Migrations</a:t>
            </a:r>
            <a:r>
              <a:rPr lang="zh-TW" altLang="en-US" dirty="0" smtClean="0"/>
              <a:t>，他會產生一此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資料夾，接著假設你所有手動調整都做了，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cs</a:t>
            </a:r>
            <a:r>
              <a:rPr lang="zh-TW" altLang="en-US" dirty="0" smtClean="0"/>
              <a:t>檔也複製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到</a:t>
            </a:r>
            <a:r>
              <a:rPr lang="en-US" altLang="zh-TW" dirty="0" smtClean="0"/>
              <a:t>Models</a:t>
            </a:r>
            <a:r>
              <a:rPr lang="zh-TW" altLang="en-US" dirty="0" smtClean="0"/>
              <a:t>下了，加入至專案了，那一樣在</a:t>
            </a:r>
            <a:r>
              <a:rPr lang="en-US" altLang="zh-TW" dirty="0" smtClean="0"/>
              <a:t>PM&gt;</a:t>
            </a:r>
            <a:r>
              <a:rPr lang="zh-TW" altLang="en-US" dirty="0" smtClean="0"/>
              <a:t>後面下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Add-Migration</a:t>
            </a:r>
            <a:r>
              <a:rPr lang="zh-TW" altLang="en-US" dirty="0" smtClean="0"/>
              <a:t> 你的描述，以此為例我新增</a:t>
            </a:r>
            <a:r>
              <a:rPr lang="en-US" altLang="zh-TW" dirty="0" err="1" smtClean="0"/>
              <a:t>ComCode</a:t>
            </a:r>
            <a:r>
              <a:rPr lang="zh-TW" altLang="en-US" dirty="0" smtClean="0"/>
              <a:t>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ComGroup</a:t>
            </a:r>
            <a:r>
              <a:rPr lang="zh-TW" altLang="en-US" dirty="0" smtClean="0"/>
              <a:t>兩張表所以我就下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Add-Migration </a:t>
            </a:r>
            <a:r>
              <a:rPr lang="en-US" altLang="zh-TW" dirty="0" err="1" smtClean="0"/>
              <a:t>addComCodeAndComGroup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zh-TW" altLang="en-US" dirty="0" smtClean="0"/>
              <a:t>，然後會自動產生一個檔案，然後前述的預設值麻煩在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這裡設定，照著文件做即可，完成後繼續到</a:t>
            </a:r>
            <a:r>
              <a:rPr lang="en-US" altLang="zh-TW" dirty="0" smtClean="0"/>
              <a:t>PM&gt;</a:t>
            </a:r>
            <a:r>
              <a:rPr lang="zh-TW" altLang="en-US" dirty="0" smtClean="0"/>
              <a:t>加上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Update-Database –Script</a:t>
            </a:r>
            <a:r>
              <a:rPr lang="zh-TW" altLang="en-US" dirty="0" smtClean="0"/>
              <a:t>，即會產生</a:t>
            </a:r>
            <a:r>
              <a:rPr lang="en-US" altLang="zh-TW" dirty="0" smtClean="0"/>
              <a:t>SQL</a:t>
            </a:r>
            <a:r>
              <a:rPr lang="zh-TW" altLang="en-US" dirty="0" smtClean="0"/>
              <a:t>語法，將語法貼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近去</a:t>
            </a:r>
            <a:r>
              <a:rPr lang="en-US" altLang="zh-TW" dirty="0" smtClean="0"/>
              <a:t>MSSQL</a:t>
            </a:r>
            <a:r>
              <a:rPr lang="zh-TW" altLang="en-US" dirty="0" smtClean="0"/>
              <a:t>執行即可建立完成，產生的</a:t>
            </a:r>
            <a:r>
              <a:rPr lang="en-US" altLang="zh-TW" dirty="0" smtClean="0"/>
              <a:t>SQL</a:t>
            </a:r>
            <a:r>
              <a:rPr lang="zh-TW" altLang="en-US" dirty="0" smtClean="0"/>
              <a:t>可以在專案底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下的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\Debug</a:t>
            </a:r>
            <a:r>
              <a:rPr lang="zh-TW" altLang="en-US" dirty="0" smtClean="0"/>
              <a:t>下找到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sql</a:t>
            </a:r>
            <a:r>
              <a:rPr lang="zh-TW" altLang="en-US" dirty="0" smtClean="0"/>
              <a:t>的檔案。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88" y="3258994"/>
            <a:ext cx="5347074" cy="137349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88" y="4755375"/>
            <a:ext cx="3653000" cy="15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6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4451" y="2142698"/>
            <a:ext cx="10058400" cy="1450757"/>
          </a:xfrm>
        </p:spPr>
        <p:txBody>
          <a:bodyPr/>
          <a:lstStyle/>
          <a:p>
            <a:pPr algn="ctr"/>
            <a:r>
              <a:rPr lang="zh-TW" altLang="en-US" sz="6600" dirty="0" smtClean="0"/>
              <a:t>歡迎指教，謝謝閱讀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9352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altLang="zh-TW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TW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Sample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to 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to </a:t>
            </a:r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endParaRPr lang="en-US" altLang="zh-TW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232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  </a:t>
            </a:r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6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96" y="2427601"/>
            <a:ext cx="6289085" cy="2994405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4919730" y="2884868"/>
            <a:ext cx="21894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250806" y="2700202"/>
            <a:ext cx="252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匯出</a:t>
            </a:r>
            <a:r>
              <a:rPr lang="en-US" altLang="zh-TW" dirty="0" smtClean="0"/>
              <a:t>MVC</a:t>
            </a:r>
            <a:r>
              <a:rPr lang="zh-TW" altLang="en-US" dirty="0" smtClean="0"/>
              <a:t>資料時，必填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5754745" y="3245683"/>
            <a:ext cx="21894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944153" y="3069534"/>
            <a:ext cx="279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選擇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754745" y="3623740"/>
            <a:ext cx="21894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079380" y="4683883"/>
            <a:ext cx="252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選擇匯出的類型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75008" y="3808406"/>
            <a:ext cx="2073499" cy="4029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肘形接點 19"/>
          <p:cNvCxnSpPr>
            <a:stCxn id="18" idx="2"/>
          </p:cNvCxnSpPr>
          <p:nvPr/>
        </p:nvCxnSpPr>
        <p:spPr>
          <a:xfrm rot="16200000" flipH="1">
            <a:off x="3957035" y="2566115"/>
            <a:ext cx="1648494" cy="493904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7250806" y="5656589"/>
            <a:ext cx="252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EXCEL</a:t>
            </a:r>
            <a:r>
              <a:rPr lang="zh-TW" altLang="en-US" dirty="0" smtClean="0"/>
              <a:t>中所有工作表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412902" y="3808406"/>
            <a:ext cx="1313646" cy="4029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肘形接點 25"/>
          <p:cNvCxnSpPr/>
          <p:nvPr/>
        </p:nvCxnSpPr>
        <p:spPr>
          <a:xfrm>
            <a:off x="4040749" y="4227044"/>
            <a:ext cx="4045074" cy="706468"/>
          </a:xfrm>
          <a:prstGeom prst="bentConnector3">
            <a:avLst>
              <a:gd name="adj1" fmla="val -15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8238221" y="3591474"/>
            <a:ext cx="252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匯出路徑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6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  </a:t>
            </a:r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6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77" y="2178139"/>
            <a:ext cx="7153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0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lang="zh-TW" altLang="en-US" sz="6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11" y="1868792"/>
            <a:ext cx="4114800" cy="6667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3" y="2601258"/>
            <a:ext cx="7248525" cy="15335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1" y="4200499"/>
            <a:ext cx="5968285" cy="208304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505" y="4482451"/>
            <a:ext cx="4191781" cy="398642"/>
          </a:xfrm>
          <a:prstGeom prst="rect">
            <a:avLst/>
          </a:prstGeom>
        </p:spPr>
      </p:pic>
      <p:cxnSp>
        <p:nvCxnSpPr>
          <p:cNvPr id="11" name="肘形接點 10"/>
          <p:cNvCxnSpPr>
            <a:stCxn id="4" idx="3"/>
          </p:cNvCxnSpPr>
          <p:nvPr/>
        </p:nvCxnSpPr>
        <p:spPr>
          <a:xfrm>
            <a:off x="4367011" y="2202167"/>
            <a:ext cx="3862589" cy="2280284"/>
          </a:xfrm>
          <a:prstGeom prst="bentConnector3">
            <a:avLst>
              <a:gd name="adj1" fmla="val 10001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7" idx="3"/>
          </p:cNvCxnSpPr>
          <p:nvPr/>
        </p:nvCxnSpPr>
        <p:spPr>
          <a:xfrm>
            <a:off x="7359068" y="3368021"/>
            <a:ext cx="1875084" cy="1114430"/>
          </a:xfrm>
          <a:prstGeom prst="bentConnector3">
            <a:avLst>
              <a:gd name="adj1" fmla="val 10014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8" idx="3"/>
          </p:cNvCxnSpPr>
          <p:nvPr/>
        </p:nvCxnSpPr>
        <p:spPr>
          <a:xfrm flipV="1">
            <a:off x="6220496" y="4881093"/>
            <a:ext cx="4256468" cy="360930"/>
          </a:xfrm>
          <a:prstGeom prst="bentConnector3">
            <a:avLst>
              <a:gd name="adj1" fmla="val 10022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5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to SQL</a:t>
            </a:r>
            <a:endParaRPr lang="zh-TW" altLang="en-US" sz="6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7" y="2099255"/>
            <a:ext cx="6458097" cy="30957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858" y="2884798"/>
            <a:ext cx="2400300" cy="170497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5707219" y="3737286"/>
            <a:ext cx="1481639" cy="152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2730" y="2570677"/>
            <a:ext cx="1485900" cy="156210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9589158" y="3503054"/>
            <a:ext cx="958940" cy="8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306920" y="3649539"/>
            <a:ext cx="637284" cy="2398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22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to SQL</a:t>
            </a:r>
            <a:endParaRPr lang="zh-TW" altLang="en-US" sz="6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27" y="2175120"/>
            <a:ext cx="8743950" cy="14001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50918" y="4211392"/>
            <a:ext cx="8551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匯出完成後，會在你剛剛設定匯出的路徑中看到一個</a:t>
            </a:r>
            <a:r>
              <a:rPr lang="en-US" altLang="zh-TW" dirty="0" smtClean="0"/>
              <a:t>Sql.txt</a:t>
            </a:r>
            <a:r>
              <a:rPr lang="zh-TW" altLang="en-US" dirty="0" smtClean="0"/>
              <a:t>的檔案，裡面是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，成資料庫的內容，由於前面的</a:t>
            </a:r>
            <a:r>
              <a:rPr lang="en-US" altLang="zh-TW" dirty="0" smtClean="0"/>
              <a:t>sheet</a:t>
            </a:r>
            <a:r>
              <a:rPr lang="zh-TW" altLang="en-US" dirty="0" smtClean="0"/>
              <a:t>的選擇上我們選擇目錄所以會將所有的工作表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轉換成</a:t>
            </a:r>
            <a:r>
              <a:rPr lang="en-US" altLang="zh-TW" dirty="0" smtClean="0"/>
              <a:t>SQL</a:t>
            </a:r>
            <a:r>
              <a:rPr lang="zh-TW" altLang="en-US" dirty="0" smtClean="0"/>
              <a:t>語法，若有選擇特定則只會有選擇的工作表轉換而已。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008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to SQL</a:t>
            </a:r>
            <a:endParaRPr lang="zh-TW" altLang="en-US" sz="6600" dirty="0"/>
          </a:p>
        </p:txBody>
      </p:sp>
      <p:grpSp>
        <p:nvGrpSpPr>
          <p:cNvPr id="5" name="群組 4"/>
          <p:cNvGrpSpPr/>
          <p:nvPr/>
        </p:nvGrpSpPr>
        <p:grpSpPr>
          <a:xfrm>
            <a:off x="170397" y="1841679"/>
            <a:ext cx="7327495" cy="4429957"/>
            <a:chOff x="1930958" y="1841679"/>
            <a:chExt cx="7327495" cy="442995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0958" y="1841679"/>
              <a:ext cx="7282617" cy="3576436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5836" y="5362015"/>
              <a:ext cx="7282617" cy="909621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7888406" y="21290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複製去</a:t>
            </a:r>
            <a:r>
              <a:rPr lang="en-US" altLang="zh-TW" dirty="0" smtClean="0"/>
              <a:t>SQL</a:t>
            </a:r>
            <a:r>
              <a:rPr lang="zh-TW" altLang="en-US" dirty="0" smtClean="0"/>
              <a:t>執行即可。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047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to </a:t>
            </a:r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endParaRPr lang="zh-TW" altLang="en-US" sz="6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8" y="2088107"/>
            <a:ext cx="6345416" cy="304174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89" y="2756491"/>
            <a:ext cx="2400300" cy="1704975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5516150" y="3608979"/>
            <a:ext cx="1481639" cy="152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9398089" y="3374747"/>
            <a:ext cx="958940" cy="8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698543" y="3608978"/>
            <a:ext cx="764275" cy="2669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064" y="2598459"/>
            <a:ext cx="14573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7625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163</Words>
  <Application>Microsoft Office PowerPoint</Application>
  <PresentationFormat>寬螢幕</PresentationFormat>
  <Paragraphs>30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回顧</vt:lpstr>
      <vt:lpstr>How to use generate code</vt:lpstr>
      <vt:lpstr>目錄</vt:lpstr>
      <vt:lpstr>Application  Introduction</vt:lpstr>
      <vt:lpstr>Application  Introduction</vt:lpstr>
      <vt:lpstr>Excel Sample</vt:lpstr>
      <vt:lpstr>Generate to SQL</vt:lpstr>
      <vt:lpstr>Generate to SQL</vt:lpstr>
      <vt:lpstr>Generate to SQL</vt:lpstr>
      <vt:lpstr>Generate to MVC</vt:lpstr>
      <vt:lpstr>Generate to MVC</vt:lpstr>
      <vt:lpstr>Generate to MVC</vt:lpstr>
      <vt:lpstr>Generate to MVC</vt:lpstr>
      <vt:lpstr>Generate to MVC</vt:lpstr>
      <vt:lpstr>歡迎指教，謝謝閱讀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generate code</dc:title>
  <dc:creator>Arch</dc:creator>
  <cp:lastModifiedBy>Arch</cp:lastModifiedBy>
  <cp:revision>10</cp:revision>
  <dcterms:created xsi:type="dcterms:W3CDTF">2018-12-21T03:34:19Z</dcterms:created>
  <dcterms:modified xsi:type="dcterms:W3CDTF">2018-12-21T06:04:49Z</dcterms:modified>
</cp:coreProperties>
</file>