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93" r:id="rId4"/>
    <p:sldId id="295" r:id="rId5"/>
    <p:sldId id="292" r:id="rId6"/>
    <p:sldId id="325" r:id="rId7"/>
    <p:sldId id="324" r:id="rId8"/>
    <p:sldId id="318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172"/>
    <a:srgbClr val="FF9C00"/>
    <a:srgbClr val="FECB30"/>
    <a:srgbClr val="B23AF9"/>
    <a:srgbClr val="6F42FF"/>
    <a:srgbClr val="2AA1FF"/>
    <a:srgbClr val="1C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5" autoAdjust="0"/>
    <p:restoredTop sz="94451" autoAdjust="0"/>
  </p:normalViewPr>
  <p:slideViewPr>
    <p:cSldViewPr snapToGrid="0">
      <p:cViewPr varScale="1">
        <p:scale>
          <a:sx n="158" d="100"/>
          <a:sy n="158" d="100"/>
        </p:scale>
        <p:origin x="69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09957-232C-4C23-BD71-3CF7C12B4AAB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8AB2E-B972-4F63-8917-8AA4D44F9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2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6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77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919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182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44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376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09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56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93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544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828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D56F4-0E46-4465-839F-93604D5C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37" y="209880"/>
            <a:ext cx="10850563" cy="663575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book-and-cd_43679">
            <a:extLst>
              <a:ext uri="{FF2B5EF4-FFF2-40B4-BE49-F238E27FC236}">
                <a16:creationId xmlns:a16="http://schemas.microsoft.com/office/drawing/2014/main" id="{2E23938E-5312-4085-AFEA-DAD3E232CBD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1159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74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16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0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29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00795" y="643112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86682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40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825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809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51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EDDFF76-8EE8-4881-9B50-8451D3F6A67F}"/>
              </a:ext>
            </a:extLst>
          </p:cNvPr>
          <p:cNvSpPr/>
          <p:nvPr userDrawn="1"/>
        </p:nvSpPr>
        <p:spPr>
          <a:xfrm>
            <a:off x="0" y="0"/>
            <a:ext cx="12192000" cy="3848100"/>
          </a:xfrm>
          <a:prstGeom prst="rect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6F4B-A296-492A-8FB9-C78E7B25B44D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7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79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08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Relationship Id="rId4" Type="http://schemas.openxmlformats.org/officeDocument/2006/relationships/hyperlink" Target="https://blog.csdn.net/lixinyi0622/article/dtails/10719772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>
            <a:extLst>
              <a:ext uri="{FF2B5EF4-FFF2-40B4-BE49-F238E27FC236}">
                <a16:creationId xmlns:a16="http://schemas.microsoft.com/office/drawing/2014/main" id="{A25497F0-980D-4BB1-897C-5F5563BAC12E}"/>
              </a:ext>
            </a:extLst>
          </p:cNvPr>
          <p:cNvSpPr/>
          <p:nvPr/>
        </p:nvSpPr>
        <p:spPr>
          <a:xfrm flipH="1"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4B9B902F-4A79-41F6-823F-D7B3D4FB9054}"/>
              </a:ext>
            </a:extLst>
          </p:cNvPr>
          <p:cNvSpPr/>
          <p:nvPr/>
        </p:nvSpPr>
        <p:spPr>
          <a:xfrm>
            <a:off x="688697" y="4900965"/>
            <a:ext cx="10814605" cy="1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E649731-70AC-46E3-B355-FBB4262434ED}"/>
              </a:ext>
            </a:extLst>
          </p:cNvPr>
          <p:cNvGrpSpPr/>
          <p:nvPr/>
        </p:nvGrpSpPr>
        <p:grpSpPr>
          <a:xfrm>
            <a:off x="3356836" y="5394358"/>
            <a:ext cx="5478329" cy="406487"/>
            <a:chOff x="1026052" y="5394358"/>
            <a:chExt cx="5478329" cy="406487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D09CEA26-9017-4AAA-9018-E20501B1E08B}"/>
                </a:ext>
              </a:extLst>
            </p:cNvPr>
            <p:cNvGrpSpPr/>
            <p:nvPr/>
          </p:nvGrpSpPr>
          <p:grpSpPr>
            <a:xfrm>
              <a:off x="1026052" y="5394358"/>
              <a:ext cx="2879011" cy="406487"/>
              <a:chOff x="1038752" y="5253033"/>
              <a:chExt cx="2879011" cy="406487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E6A874A2-CFE5-424D-993E-EDD99E020E3F}"/>
                  </a:ext>
                </a:extLst>
              </p:cNvPr>
              <p:cNvGrpSpPr/>
              <p:nvPr/>
            </p:nvGrpSpPr>
            <p:grpSpPr>
              <a:xfrm>
                <a:off x="1546569" y="5253033"/>
                <a:ext cx="1855688" cy="391431"/>
                <a:chOff x="1546569" y="5326964"/>
                <a:chExt cx="1855688" cy="317500"/>
              </a:xfrm>
            </p:grpSpPr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F8E3DC5-B48E-4478-B09B-49C6C1D695E0}"/>
                    </a:ext>
                  </a:extLst>
                </p:cNvPr>
                <p:cNvSpPr/>
                <p:nvPr/>
              </p:nvSpPr>
              <p:spPr>
                <a:xfrm>
                  <a:off x="1692618" y="5326964"/>
                  <a:ext cx="1571281" cy="317500"/>
                </a:xfrm>
                <a:prstGeom prst="rect">
                  <a:avLst/>
                </a:prstGeom>
                <a:solidFill>
                  <a:srgbClr val="FF9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A9213518-50E7-4A9F-A0E1-0F9BB0BA2FD1}"/>
                    </a:ext>
                  </a:extLst>
                </p:cNvPr>
                <p:cNvSpPr/>
                <p:nvPr/>
              </p:nvSpPr>
              <p:spPr>
                <a:xfrm>
                  <a:off x="1546569" y="5326964"/>
                  <a:ext cx="292100" cy="317500"/>
                </a:xfrm>
                <a:prstGeom prst="ellipse">
                  <a:avLst/>
                </a:prstGeom>
                <a:solidFill>
                  <a:srgbClr val="FF9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5E27222B-008B-4BFF-A1E5-9D1DE07A0693}"/>
                    </a:ext>
                  </a:extLst>
                </p:cNvPr>
                <p:cNvSpPr/>
                <p:nvPr/>
              </p:nvSpPr>
              <p:spPr>
                <a:xfrm>
                  <a:off x="3110157" y="5326964"/>
                  <a:ext cx="292100" cy="317500"/>
                </a:xfrm>
                <a:prstGeom prst="ellipse">
                  <a:avLst/>
                </a:prstGeom>
                <a:solidFill>
                  <a:srgbClr val="FF9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4" name="文本占位符 1110"/>
              <p:cNvSpPr txBox="1">
                <a:spLocks/>
              </p:cNvSpPr>
              <p:nvPr/>
            </p:nvSpPr>
            <p:spPr>
              <a:xfrm>
                <a:off x="1038752" y="5268089"/>
                <a:ext cx="2879011" cy="3914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500" b="0" kern="1200">
                    <a:solidFill>
                      <a:srgbClr val="08A0E2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indent="0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indent="0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1" indent="0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54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1800" dirty="0">
                    <a:solidFill>
                      <a:schemeClr val="bg1"/>
                    </a:solidFill>
                    <a:effectLst>
                      <a:outerShdw blurRad="355600" dist="88900" dir="2700000" algn="tl" rotWithShape="0">
                        <a:prstClr val="black">
                          <a:alpha val="28000"/>
                        </a:prstClr>
                      </a:outerShdw>
                    </a:effectLst>
                    <a:latin typeface="+mj-ea"/>
                    <a:ea typeface="+mj-ea"/>
                  </a:rPr>
                  <a:t>学 生</a:t>
                </a:r>
                <a:r>
                  <a:rPr kumimoji="0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55600" dist="88900" dir="2700000" algn="t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+mj-ea"/>
                    <a:ea typeface="+mj-ea"/>
                  </a:rPr>
                  <a:t>：</a:t>
                </a:r>
                <a:r>
                  <a:rPr kumimoji="0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55600" dist="88900" dir="2700000" algn="t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+mj-ea"/>
                    <a:ea typeface="+mj-ea"/>
                  </a:rPr>
                  <a:t>***</a:t>
                </a: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74B21EFF-0BBE-401B-8B42-012F13A3DE1C}"/>
                </a:ext>
              </a:extLst>
            </p:cNvPr>
            <p:cNvGrpSpPr/>
            <p:nvPr/>
          </p:nvGrpSpPr>
          <p:grpSpPr>
            <a:xfrm>
              <a:off x="3625370" y="5399183"/>
              <a:ext cx="2879011" cy="401662"/>
              <a:chOff x="6064368" y="-979684"/>
              <a:chExt cx="3102362" cy="401662"/>
            </a:xfrm>
          </p:grpSpPr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AD089BBE-DE07-494D-BB4F-B5E0EB586AFA}"/>
                  </a:ext>
                </a:extLst>
              </p:cNvPr>
              <p:cNvGrpSpPr/>
              <p:nvPr/>
            </p:nvGrpSpPr>
            <p:grpSpPr>
              <a:xfrm>
                <a:off x="6196432" y="-979684"/>
                <a:ext cx="2858407" cy="391432"/>
                <a:chOff x="6196432" y="-979684"/>
                <a:chExt cx="2858407" cy="391432"/>
              </a:xfrm>
            </p:grpSpPr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8DAFBFA5-3A7C-4957-8534-9360FC4052AE}"/>
                    </a:ext>
                  </a:extLst>
                </p:cNvPr>
                <p:cNvSpPr/>
                <p:nvPr/>
              </p:nvSpPr>
              <p:spPr>
                <a:xfrm>
                  <a:off x="6322310" y="-979684"/>
                  <a:ext cx="2586479" cy="391431"/>
                </a:xfrm>
                <a:prstGeom prst="rect">
                  <a:avLst/>
                </a:prstGeom>
                <a:solidFill>
                  <a:srgbClr val="FF9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椭圆 133">
                  <a:extLst>
                    <a:ext uri="{FF2B5EF4-FFF2-40B4-BE49-F238E27FC236}">
                      <a16:creationId xmlns:a16="http://schemas.microsoft.com/office/drawing/2014/main" id="{C4E0B0F3-AA0E-4F91-BDFC-357337055664}"/>
                    </a:ext>
                  </a:extLst>
                </p:cNvPr>
                <p:cNvSpPr/>
                <p:nvPr/>
              </p:nvSpPr>
              <p:spPr>
                <a:xfrm>
                  <a:off x="6196432" y="-979683"/>
                  <a:ext cx="292100" cy="391431"/>
                </a:xfrm>
                <a:prstGeom prst="ellipse">
                  <a:avLst/>
                </a:prstGeom>
                <a:solidFill>
                  <a:srgbClr val="FF9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3551CA67-3F97-4EF6-B751-2EA4C283341F}"/>
                    </a:ext>
                  </a:extLst>
                </p:cNvPr>
                <p:cNvSpPr/>
                <p:nvPr/>
              </p:nvSpPr>
              <p:spPr>
                <a:xfrm>
                  <a:off x="8762739" y="-979683"/>
                  <a:ext cx="292100" cy="391431"/>
                </a:xfrm>
                <a:prstGeom prst="ellipse">
                  <a:avLst/>
                </a:prstGeom>
                <a:solidFill>
                  <a:srgbClr val="FF9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5" name="文本占位符 1111"/>
              <p:cNvSpPr txBox="1">
                <a:spLocks/>
              </p:cNvSpPr>
              <p:nvPr/>
            </p:nvSpPr>
            <p:spPr>
              <a:xfrm>
                <a:off x="6064368" y="-969453"/>
                <a:ext cx="3102362" cy="3914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500" b="0" kern="1200">
                    <a:solidFill>
                      <a:srgbClr val="08A0E2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indent="0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indent="0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1" indent="0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54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55600" dist="88900" dir="2700000" algn="t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+mj-ea"/>
                    <a:ea typeface="+mj-ea"/>
                    <a:cs typeface="+mn-cs"/>
                  </a:rPr>
                  <a:t>时   间：</a:t>
                </a:r>
                <a:r>
                  <a:rPr kumimoji="0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55600" dist="88900" dir="2700000" algn="t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+mj-ea"/>
                    <a:ea typeface="+mj-ea"/>
                    <a:cs typeface="+mn-cs"/>
                  </a:rPr>
                  <a:t>2022</a:t>
                </a:r>
                <a:r>
                  <a:rPr kumimoji="0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55600" dist="88900" dir="2700000" algn="t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+mj-ea"/>
                    <a:ea typeface="+mj-ea"/>
                    <a:cs typeface="+mn-cs"/>
                  </a:rPr>
                  <a:t>年</a:t>
                </a:r>
                <a:r>
                  <a:rPr kumimoji="0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55600" dist="88900" dir="2700000" algn="t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+mj-ea"/>
                    <a:ea typeface="+mj-ea"/>
                    <a:cs typeface="+mn-cs"/>
                  </a:rPr>
                  <a:t>3</a:t>
                </a:r>
                <a:r>
                  <a:rPr kumimoji="0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55600" dist="88900" dir="2700000" algn="t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+mj-ea"/>
                    <a:ea typeface="+mj-ea"/>
                    <a:cs typeface="+mn-cs"/>
                  </a:rPr>
                  <a:t>月</a:t>
                </a:r>
                <a:r>
                  <a:rPr kumimoji="0" lang="en-US" altLang="zh-CN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55600" dist="88900" dir="2700000" algn="t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+mj-ea"/>
                    <a:ea typeface="+mj-ea"/>
                    <a:cs typeface="+mn-cs"/>
                  </a:rPr>
                  <a:t>11</a:t>
                </a:r>
                <a:r>
                  <a:rPr kumimoji="0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55600" dist="88900" dir="2700000" algn="tl" rotWithShape="0">
                        <a:prstClr val="black">
                          <a:alpha val="28000"/>
                        </a:prstClr>
                      </a:outerShdw>
                    </a:effectLst>
                    <a:uLnTx/>
                    <a:uFillTx/>
                    <a:latin typeface="+mj-ea"/>
                    <a:ea typeface="+mj-ea"/>
                    <a:cs typeface="+mn-cs"/>
                  </a:rPr>
                  <a:t>日</a:t>
                </a:r>
                <a:endParaRPr kumimoji="0" lang="en-US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A90F3671-EB72-4C28-85A2-EEA3028A1B07}"/>
              </a:ext>
            </a:extLst>
          </p:cNvPr>
          <p:cNvGrpSpPr/>
          <p:nvPr/>
        </p:nvGrpSpPr>
        <p:grpSpPr>
          <a:xfrm>
            <a:off x="2386737" y="2101516"/>
            <a:ext cx="7418526" cy="2372599"/>
            <a:chOff x="1508469" y="3308709"/>
            <a:chExt cx="7418526" cy="1293299"/>
          </a:xfrm>
        </p:grpSpPr>
        <p:sp>
          <p:nvSpPr>
            <p:cNvPr id="123" name="标题 1104"/>
            <p:cNvSpPr txBox="1">
              <a:spLocks/>
            </p:cNvSpPr>
            <p:nvPr/>
          </p:nvSpPr>
          <p:spPr>
            <a:xfrm>
              <a:off x="2123467" y="4123373"/>
              <a:ext cx="6188531" cy="4786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rgbClr val="08A0E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35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uLnTx/>
                  <a:uFillTx/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进度汇报</a:t>
              </a:r>
              <a:endPara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08469" y="3308709"/>
              <a:ext cx="7418526" cy="788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汉仪大宋简" panose="02010609000101010101" pitchFamily="49" charset="-122"/>
                  <a:ea typeface="汉仪大宋简" panose="02010609000101010101" pitchFamily="49" charset="-122"/>
                </a:rPr>
                <a:t>电话手表网上专卖店</a:t>
              </a:r>
              <a:endPara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endParaRPr>
            </a:p>
            <a:p>
              <a:pPr algn="ctr"/>
              <a:r>
                <a:rPr lang="zh-CN" alt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汉仪大宋简" panose="02010609000101010101" pitchFamily="49" charset="-122"/>
                  <a:ea typeface="汉仪大宋简" panose="02010609000101010101" pitchFamily="49" charset="-122"/>
                </a:rPr>
                <a:t>的设计与开发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706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A3D195FD-12B7-4002-A788-4B8AF6D52BBE}"/>
              </a:ext>
            </a:extLst>
          </p:cNvPr>
          <p:cNvSpPr/>
          <p:nvPr/>
        </p:nvSpPr>
        <p:spPr bwMode="auto">
          <a:xfrm>
            <a:off x="7635810" y="1489492"/>
            <a:ext cx="3887965" cy="496411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4BFF552-C65F-4273-934A-DAE4E4366F4D}"/>
              </a:ext>
            </a:extLst>
          </p:cNvPr>
          <p:cNvSpPr/>
          <p:nvPr/>
        </p:nvSpPr>
        <p:spPr bwMode="auto">
          <a:xfrm>
            <a:off x="652774" y="1474789"/>
            <a:ext cx="3887965" cy="496411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8" name="ís1ïḍè">
            <a:extLst>
              <a:ext uri="{FF2B5EF4-FFF2-40B4-BE49-F238E27FC236}">
                <a16:creationId xmlns:a16="http://schemas.microsoft.com/office/drawing/2014/main" id="{09909A06-80C5-4188-A50F-4AC83108B837}"/>
              </a:ext>
            </a:extLst>
          </p:cNvPr>
          <p:cNvSpPr/>
          <p:nvPr/>
        </p:nvSpPr>
        <p:spPr bwMode="auto">
          <a:xfrm>
            <a:off x="667012" y="1119188"/>
            <a:ext cx="3891600" cy="355600"/>
          </a:xfrm>
          <a:prstGeom prst="rect">
            <a:avLst/>
          </a:prstGeom>
          <a:solidFill>
            <a:srgbClr val="1A3172"/>
          </a:solidFill>
          <a:ln w="28575" algn="ctr">
            <a:noFill/>
            <a:round/>
            <a:headEnd/>
            <a:tailEnd/>
          </a:ln>
        </p:spPr>
        <p:txBody>
          <a:bodyPr wrap="non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国外</a:t>
            </a:r>
          </a:p>
        </p:txBody>
      </p:sp>
      <p:sp>
        <p:nvSpPr>
          <p:cNvPr id="44" name="i$ḷîḋe">
            <a:extLst>
              <a:ext uri="{FF2B5EF4-FFF2-40B4-BE49-F238E27FC236}">
                <a16:creationId xmlns:a16="http://schemas.microsoft.com/office/drawing/2014/main" id="{FF63BFAD-182B-4D82-BEE8-D946A6BB0E47}"/>
              </a:ext>
            </a:extLst>
          </p:cNvPr>
          <p:cNvSpPr/>
          <p:nvPr/>
        </p:nvSpPr>
        <p:spPr bwMode="auto">
          <a:xfrm>
            <a:off x="7629067" y="1119188"/>
            <a:ext cx="3891421" cy="355600"/>
          </a:xfrm>
          <a:prstGeom prst="rect">
            <a:avLst/>
          </a:prstGeom>
          <a:solidFill>
            <a:srgbClr val="1A3172"/>
          </a:solidFill>
          <a:ln w="28575" algn="ctr">
            <a:noFill/>
            <a:round/>
            <a:headEnd/>
            <a:tailEnd/>
          </a:ln>
        </p:spPr>
        <p:txBody>
          <a:bodyPr wrap="non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国内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1CEDFC0D-1F64-4B15-B129-00F4DBD1F993}"/>
              </a:ext>
            </a:extLst>
          </p:cNvPr>
          <p:cNvSpPr/>
          <p:nvPr/>
        </p:nvSpPr>
        <p:spPr bwMode="auto">
          <a:xfrm>
            <a:off x="680925" y="1720614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F55CCF1-9882-437E-A42B-FDDB41DC0BEA}"/>
              </a:ext>
            </a:extLst>
          </p:cNvPr>
          <p:cNvSpPr/>
          <p:nvPr/>
        </p:nvSpPr>
        <p:spPr bwMode="auto">
          <a:xfrm>
            <a:off x="988829" y="1508418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20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世纪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60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年代末，电子商务起源于美国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15D5FE4-7799-49F7-A3E5-C8B13C2906AE}"/>
              </a:ext>
            </a:extLst>
          </p:cNvPr>
          <p:cNvSpPr/>
          <p:nvPr/>
        </p:nvSpPr>
        <p:spPr bwMode="auto">
          <a:xfrm>
            <a:off x="680925" y="2694206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8D36B38-5278-4C5B-A021-C1DB7849228B}"/>
              </a:ext>
            </a:extLst>
          </p:cNvPr>
          <p:cNvSpPr/>
          <p:nvPr/>
        </p:nvSpPr>
        <p:spPr bwMode="auto">
          <a:xfrm>
            <a:off x="1032474" y="2160896"/>
            <a:ext cx="3639201" cy="138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1962 Walmart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沃尔玛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1966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BestBuy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百思买</a:t>
            </a:r>
            <a:endParaRPr lang="en-US" altLang="zh-CN" sz="12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1995 Amazon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亚马逊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1995 eBay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易贝</a:t>
            </a:r>
            <a:endParaRPr lang="en-US" altLang="zh-CN" sz="12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DE39F38-12F4-499C-8D4D-0D7A333B4419}"/>
              </a:ext>
            </a:extLst>
          </p:cNvPr>
          <p:cNvSpPr/>
          <p:nvPr/>
        </p:nvSpPr>
        <p:spPr bwMode="auto">
          <a:xfrm>
            <a:off x="680925" y="3667798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B385850-D02A-4D98-BC5A-E0B189556030}"/>
              </a:ext>
            </a:extLst>
          </p:cNvPr>
          <p:cNvSpPr/>
          <p:nvPr/>
        </p:nvSpPr>
        <p:spPr bwMode="auto">
          <a:xfrm>
            <a:off x="988829" y="3455602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8E809A1-6981-40E0-80CE-6A063D575B17}"/>
              </a:ext>
            </a:extLst>
          </p:cNvPr>
          <p:cNvSpPr/>
          <p:nvPr/>
        </p:nvSpPr>
        <p:spPr bwMode="auto">
          <a:xfrm>
            <a:off x="680925" y="4641390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318D998-45A0-40A4-9B52-EC0E60440FCE}"/>
              </a:ext>
            </a:extLst>
          </p:cNvPr>
          <p:cNvSpPr/>
          <p:nvPr/>
        </p:nvSpPr>
        <p:spPr bwMode="auto">
          <a:xfrm>
            <a:off x="988829" y="4429194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5535B9D-2173-4F4E-BBB7-99160D1E9BE8}"/>
              </a:ext>
            </a:extLst>
          </p:cNvPr>
          <p:cNvCxnSpPr>
            <a:cxnSpLocks/>
          </p:cNvCxnSpPr>
          <p:nvPr/>
        </p:nvCxnSpPr>
        <p:spPr>
          <a:xfrm>
            <a:off x="1078829" y="241041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306DD658-424C-4301-A5BC-A806E03A1205}"/>
              </a:ext>
            </a:extLst>
          </p:cNvPr>
          <p:cNvSpPr/>
          <p:nvPr/>
        </p:nvSpPr>
        <p:spPr bwMode="auto">
          <a:xfrm>
            <a:off x="1032474" y="4495971"/>
            <a:ext cx="3577008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R="0" lvl="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购物系统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：</a:t>
            </a:r>
            <a:endParaRPr lang="en-US" altLang="zh-CN" sz="12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基于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PHP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：</a:t>
            </a:r>
            <a:r>
              <a:rPr kumimoji="0" lang="it-IT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Magento</a:t>
            </a:r>
            <a:r>
              <a:rPr kumimoji="0" lang="zh-CN" alt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it-IT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Zen Cart</a:t>
            </a:r>
            <a:r>
              <a:rPr kumimoji="0" lang="zh-CN" alt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it-IT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osCommerce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3E833EA1-4D3B-4E14-9101-2385D73C2098}"/>
              </a:ext>
            </a:extLst>
          </p:cNvPr>
          <p:cNvCxnSpPr>
            <a:cxnSpLocks/>
          </p:cNvCxnSpPr>
          <p:nvPr/>
        </p:nvCxnSpPr>
        <p:spPr>
          <a:xfrm>
            <a:off x="1078829" y="338196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ED1CD5C-856A-43BE-A961-579066FBEA15}"/>
              </a:ext>
            </a:extLst>
          </p:cNvPr>
          <p:cNvCxnSpPr>
            <a:cxnSpLocks/>
          </p:cNvCxnSpPr>
          <p:nvPr/>
        </p:nvCxnSpPr>
        <p:spPr>
          <a:xfrm>
            <a:off x="1078829" y="435351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3AF5D01-FBA5-46A7-9F21-46AD577CF1C0}"/>
              </a:ext>
            </a:extLst>
          </p:cNvPr>
          <p:cNvCxnSpPr>
            <a:cxnSpLocks/>
          </p:cNvCxnSpPr>
          <p:nvPr/>
        </p:nvCxnSpPr>
        <p:spPr>
          <a:xfrm>
            <a:off x="1078829" y="532506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E1F863B9-EFD5-4BC9-B989-4F1BDBD35E91}"/>
              </a:ext>
            </a:extLst>
          </p:cNvPr>
          <p:cNvSpPr/>
          <p:nvPr/>
        </p:nvSpPr>
        <p:spPr bwMode="auto">
          <a:xfrm>
            <a:off x="7629067" y="1720614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EF7835B-16D6-4BFD-87BB-60A314934DA2}"/>
              </a:ext>
            </a:extLst>
          </p:cNvPr>
          <p:cNvSpPr/>
          <p:nvPr/>
        </p:nvSpPr>
        <p:spPr bwMode="auto">
          <a:xfrm>
            <a:off x="7936971" y="1508418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电子商务萌芽于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1999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年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FF6455C-B11A-4D35-9E30-E1F455E4F3D2}"/>
              </a:ext>
            </a:extLst>
          </p:cNvPr>
          <p:cNvSpPr/>
          <p:nvPr/>
        </p:nvSpPr>
        <p:spPr bwMode="auto">
          <a:xfrm>
            <a:off x="7629067" y="2694206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E8152CD-220B-462B-923D-B69EA7B0743F}"/>
              </a:ext>
            </a:extLst>
          </p:cNvPr>
          <p:cNvSpPr/>
          <p:nvPr/>
        </p:nvSpPr>
        <p:spPr bwMode="auto">
          <a:xfrm>
            <a:off x="7936971" y="2482010"/>
            <a:ext cx="3639201" cy="73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2003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年 淘宝</a:t>
            </a:r>
            <a:endParaRPr lang="en-US" altLang="zh-CN" sz="12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2004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年 京东</a:t>
            </a:r>
            <a:endParaRPr lang="en-US" altLang="zh-CN" sz="12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2008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年 天猫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19B5335D-862A-474C-B5BA-AF1ACD6C9CA4}"/>
              </a:ext>
            </a:extLst>
          </p:cNvPr>
          <p:cNvSpPr/>
          <p:nvPr/>
        </p:nvSpPr>
        <p:spPr bwMode="auto">
          <a:xfrm>
            <a:off x="7629067" y="3667798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B0CF860-ADB8-459B-B5D2-112EE39C1137}"/>
              </a:ext>
            </a:extLst>
          </p:cNvPr>
          <p:cNvSpPr/>
          <p:nvPr/>
        </p:nvSpPr>
        <p:spPr bwMode="auto">
          <a:xfrm>
            <a:off x="7936971" y="3455602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88E5BC0-FFFD-4960-89DD-32C48F53A01F}"/>
              </a:ext>
            </a:extLst>
          </p:cNvPr>
          <p:cNvSpPr/>
          <p:nvPr/>
        </p:nvSpPr>
        <p:spPr bwMode="auto">
          <a:xfrm>
            <a:off x="7629067" y="4641390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69CCE6F-FBD7-4D2F-BCE0-E8915B765C94}"/>
              </a:ext>
            </a:extLst>
          </p:cNvPr>
          <p:cNvSpPr/>
          <p:nvPr/>
        </p:nvSpPr>
        <p:spPr bwMode="auto">
          <a:xfrm>
            <a:off x="7945519" y="4521899"/>
            <a:ext cx="3639201" cy="144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R="0" lvl="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购物系统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基于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Java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SHOP++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iMall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JavaShop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基于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ASP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XpShop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DreamerShop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HiShop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V5Shop</a:t>
            </a: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基于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PHP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ShopEx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ECShop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360Shop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0C5610A-FDEA-41F8-A0B4-78CE0281D5B9}"/>
              </a:ext>
            </a:extLst>
          </p:cNvPr>
          <p:cNvCxnSpPr>
            <a:cxnSpLocks/>
          </p:cNvCxnSpPr>
          <p:nvPr/>
        </p:nvCxnSpPr>
        <p:spPr>
          <a:xfrm>
            <a:off x="8026971" y="241041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9B99989-7A99-40ED-92D2-411DBC162727}"/>
              </a:ext>
            </a:extLst>
          </p:cNvPr>
          <p:cNvCxnSpPr>
            <a:cxnSpLocks/>
          </p:cNvCxnSpPr>
          <p:nvPr/>
        </p:nvCxnSpPr>
        <p:spPr>
          <a:xfrm>
            <a:off x="8026971" y="338196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B434DD3-2DD0-4884-BF81-E38CD023D513}"/>
              </a:ext>
            </a:extLst>
          </p:cNvPr>
          <p:cNvCxnSpPr>
            <a:cxnSpLocks/>
          </p:cNvCxnSpPr>
          <p:nvPr/>
        </p:nvCxnSpPr>
        <p:spPr>
          <a:xfrm>
            <a:off x="8026971" y="435351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BF7CE85-4361-4828-98EA-123BEB6C7F7C}"/>
              </a:ext>
            </a:extLst>
          </p:cNvPr>
          <p:cNvCxnSpPr>
            <a:cxnSpLocks/>
          </p:cNvCxnSpPr>
          <p:nvPr/>
        </p:nvCxnSpPr>
        <p:spPr>
          <a:xfrm>
            <a:off x="8026971" y="532506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B3BC3197-D10C-4B08-9AA9-E19E5088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37" y="240860"/>
            <a:ext cx="10850563" cy="663575"/>
          </a:xfrm>
        </p:spPr>
        <p:txBody>
          <a:bodyPr/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文献综述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2A3604F-DC51-41CE-A518-58E8CDB1AB60}"/>
              </a:ext>
            </a:extLst>
          </p:cNvPr>
          <p:cNvSpPr/>
          <p:nvPr/>
        </p:nvSpPr>
        <p:spPr bwMode="auto">
          <a:xfrm>
            <a:off x="1041022" y="3538894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综合性电商平台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品牌官网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1D058D-9887-45A7-B5A4-F99C5B098AC3}"/>
              </a:ext>
            </a:extLst>
          </p:cNvPr>
          <p:cNvSpPr/>
          <p:nvPr/>
        </p:nvSpPr>
        <p:spPr bwMode="auto">
          <a:xfrm>
            <a:off x="8026971" y="3490877"/>
            <a:ext cx="3639201" cy="664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综合性电商平台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FFF0883-9418-44EE-BD1C-5246C8BE615B}"/>
              </a:ext>
            </a:extLst>
          </p:cNvPr>
          <p:cNvSpPr/>
          <p:nvPr/>
        </p:nvSpPr>
        <p:spPr bwMode="auto">
          <a:xfrm>
            <a:off x="4652375" y="1101618"/>
            <a:ext cx="3058236" cy="532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R="0" lvl="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前端</a:t>
            </a:r>
            <a:endParaRPr lang="en-US" altLang="zh-CN" sz="12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语言：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HTML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＋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CSS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＋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JavaScript</a:t>
            </a: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框架：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Vue Js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Angular Js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React Js</a:t>
            </a:r>
          </a:p>
          <a:p>
            <a:pPr marR="0" lvl="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R="0" lvl="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后端</a:t>
            </a:r>
            <a:endParaRPr lang="en-US" altLang="zh-CN" sz="12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语言：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Java 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/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Python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PHP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Go</a:t>
            </a: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Java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框架：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SSH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，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SSM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，</a:t>
            </a:r>
            <a:r>
              <a:rPr lang="en-US" altLang="zh-CN" sz="1200" dirty="0" err="1">
                <a:solidFill>
                  <a:srgbClr val="000000"/>
                </a:solidFill>
                <a:latin typeface="Arial"/>
                <a:ea typeface="微软雅黑"/>
              </a:rPr>
              <a:t>SpringBoot</a:t>
            </a:r>
            <a:endParaRPr lang="en-US" altLang="zh-CN" sz="12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Python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框架：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Flask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Django</a:t>
            </a: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R="0" lvl="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数据库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关系型：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MySQL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Oracle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SQL Server</a:t>
            </a: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非关系型：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MongoDb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Redis</a:t>
            </a: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R="0" lvl="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登录方案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Cookie + Session</a:t>
            </a: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Token</a:t>
            </a: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SSO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单点登录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Arial"/>
                <a:ea typeface="微软雅黑"/>
              </a:rPr>
              <a:t>OAuth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ea typeface="微软雅黑"/>
              </a:rPr>
              <a:t>第三方登录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103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B8F3EF8F-592B-4927-B116-45D12DC2D1D4}"/>
              </a:ext>
            </a:extLst>
          </p:cNvPr>
          <p:cNvSpPr/>
          <p:nvPr/>
        </p:nvSpPr>
        <p:spPr>
          <a:xfrm>
            <a:off x="0" y="2764920"/>
            <a:ext cx="12192000" cy="1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DF108B6-405E-4DF2-B844-B2D2C26432CC}"/>
              </a:ext>
            </a:extLst>
          </p:cNvPr>
          <p:cNvSpPr/>
          <p:nvPr/>
        </p:nvSpPr>
        <p:spPr>
          <a:xfrm>
            <a:off x="1506000" y="3338776"/>
            <a:ext cx="990000" cy="180449"/>
          </a:xfrm>
          <a:custGeom>
            <a:avLst/>
            <a:gdLst>
              <a:gd name="connsiteX0" fmla="*/ 3749516 w 7629525"/>
              <a:gd name="connsiteY0" fmla="*/ 1391222 h 1390650"/>
              <a:gd name="connsiteX1" fmla="*/ 3667601 w 7629525"/>
              <a:gd name="connsiteY1" fmla="*/ 1331215 h 1390650"/>
              <a:gd name="connsiteX2" fmla="*/ 3477101 w 7629525"/>
              <a:gd name="connsiteY2" fmla="*/ 754000 h 1390650"/>
              <a:gd name="connsiteX3" fmla="*/ 3404711 w 7629525"/>
              <a:gd name="connsiteY3" fmla="*/ 923545 h 1390650"/>
              <a:gd name="connsiteX4" fmla="*/ 3324701 w 7629525"/>
              <a:gd name="connsiteY4" fmla="*/ 975932 h 1390650"/>
              <a:gd name="connsiteX5" fmla="*/ 7144 w 7629525"/>
              <a:gd name="connsiteY5" fmla="*/ 975932 h 1390650"/>
              <a:gd name="connsiteX6" fmla="*/ 7144 w 7629525"/>
              <a:gd name="connsiteY6" fmla="*/ 802577 h 1390650"/>
              <a:gd name="connsiteX7" fmla="*/ 3267551 w 7629525"/>
              <a:gd name="connsiteY7" fmla="*/ 802577 h 1390650"/>
              <a:gd name="connsiteX8" fmla="*/ 3408521 w 7629525"/>
              <a:gd name="connsiteY8" fmla="*/ 474917 h 1390650"/>
              <a:gd name="connsiteX9" fmla="*/ 3492341 w 7629525"/>
              <a:gd name="connsiteY9" fmla="*/ 422530 h 1390650"/>
              <a:gd name="connsiteX10" fmla="*/ 3571399 w 7629525"/>
              <a:gd name="connsiteY10" fmla="*/ 482537 h 1390650"/>
              <a:gd name="connsiteX11" fmla="*/ 3724751 w 7629525"/>
              <a:gd name="connsiteY11" fmla="*/ 949262 h 1390650"/>
              <a:gd name="connsiteX12" fmla="*/ 3877151 w 7629525"/>
              <a:gd name="connsiteY12" fmla="*/ 78677 h 1390650"/>
              <a:gd name="connsiteX13" fmla="*/ 3960019 w 7629525"/>
              <a:gd name="connsiteY13" fmla="*/ 7240 h 1390650"/>
              <a:gd name="connsiteX14" fmla="*/ 4046696 w 7629525"/>
              <a:gd name="connsiteY14" fmla="*/ 73915 h 1390650"/>
              <a:gd name="connsiteX15" fmla="*/ 4223862 w 7629525"/>
              <a:gd name="connsiteY15" fmla="*/ 813055 h 1390650"/>
              <a:gd name="connsiteX16" fmla="*/ 4375309 w 7629525"/>
              <a:gd name="connsiteY16" fmla="*/ 813055 h 1390650"/>
              <a:gd name="connsiteX17" fmla="*/ 4530566 w 7629525"/>
              <a:gd name="connsiteY17" fmla="*/ 450152 h 1390650"/>
              <a:gd name="connsiteX18" fmla="*/ 4614387 w 7629525"/>
              <a:gd name="connsiteY18" fmla="*/ 397765 h 1390650"/>
              <a:gd name="connsiteX19" fmla="*/ 4693444 w 7629525"/>
              <a:gd name="connsiteY19" fmla="*/ 457772 h 1390650"/>
              <a:gd name="connsiteX20" fmla="*/ 4852512 w 7629525"/>
              <a:gd name="connsiteY20" fmla="*/ 946405 h 1390650"/>
              <a:gd name="connsiteX21" fmla="*/ 5004912 w 7629525"/>
              <a:gd name="connsiteY21" fmla="*/ 78677 h 1390650"/>
              <a:gd name="connsiteX22" fmla="*/ 5086826 w 7629525"/>
              <a:gd name="connsiteY22" fmla="*/ 7240 h 1390650"/>
              <a:gd name="connsiteX23" fmla="*/ 5174456 w 7629525"/>
              <a:gd name="connsiteY23" fmla="*/ 71057 h 1390650"/>
              <a:gd name="connsiteX24" fmla="*/ 5379244 w 7629525"/>
              <a:gd name="connsiteY24" fmla="*/ 832105 h 1390650"/>
              <a:gd name="connsiteX25" fmla="*/ 7627144 w 7629525"/>
              <a:gd name="connsiteY25" fmla="*/ 832105 h 1390650"/>
              <a:gd name="connsiteX26" fmla="*/ 7627144 w 7629525"/>
              <a:gd name="connsiteY26" fmla="*/ 1005460 h 1390650"/>
              <a:gd name="connsiteX27" fmla="*/ 5311617 w 7629525"/>
              <a:gd name="connsiteY27" fmla="*/ 1005460 h 1390650"/>
              <a:gd name="connsiteX28" fmla="*/ 5227796 w 7629525"/>
              <a:gd name="connsiteY28" fmla="*/ 941642 h 1390650"/>
              <a:gd name="connsiteX29" fmla="*/ 5106829 w 7629525"/>
              <a:gd name="connsiteY29" fmla="*/ 493967 h 1390650"/>
              <a:gd name="connsiteX30" fmla="*/ 4962049 w 7629525"/>
              <a:gd name="connsiteY30" fmla="*/ 1319785 h 1390650"/>
              <a:gd name="connsiteX31" fmla="*/ 4882991 w 7629525"/>
              <a:gd name="connsiteY31" fmla="*/ 1391222 h 1390650"/>
              <a:gd name="connsiteX32" fmla="*/ 4794409 w 7629525"/>
              <a:gd name="connsiteY32" fmla="*/ 1331215 h 1390650"/>
              <a:gd name="connsiteX33" fmla="*/ 4598194 w 7629525"/>
              <a:gd name="connsiteY33" fmla="*/ 730187 h 1390650"/>
              <a:gd name="connsiteX34" fmla="*/ 4511516 w 7629525"/>
              <a:gd name="connsiteY34" fmla="*/ 933070 h 1390650"/>
              <a:gd name="connsiteX35" fmla="*/ 4431506 w 7629525"/>
              <a:gd name="connsiteY35" fmla="*/ 985457 h 1390650"/>
              <a:gd name="connsiteX36" fmla="*/ 4155281 w 7629525"/>
              <a:gd name="connsiteY36" fmla="*/ 985457 h 1390650"/>
              <a:gd name="connsiteX37" fmla="*/ 4070509 w 7629525"/>
              <a:gd name="connsiteY37" fmla="*/ 918782 h 1390650"/>
              <a:gd name="connsiteX38" fmla="*/ 3975259 w 7629525"/>
              <a:gd name="connsiteY38" fmla="*/ 520637 h 1390650"/>
              <a:gd name="connsiteX39" fmla="*/ 3835241 w 7629525"/>
              <a:gd name="connsiteY39" fmla="*/ 1318832 h 1390650"/>
              <a:gd name="connsiteX40" fmla="*/ 3756184 w 7629525"/>
              <a:gd name="connsiteY40" fmla="*/ 1390270 h 1390650"/>
              <a:gd name="connsiteX41" fmla="*/ 3749516 w 7629525"/>
              <a:gd name="connsiteY41" fmla="*/ 139122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629525" h="1390650">
                <a:moveTo>
                  <a:pt x="3749516" y="1391222"/>
                </a:moveTo>
                <a:cubicBezTo>
                  <a:pt x="3712369" y="1391222"/>
                  <a:pt x="3679031" y="1367410"/>
                  <a:pt x="3667601" y="1331215"/>
                </a:cubicBezTo>
                <a:lnTo>
                  <a:pt x="3477101" y="754000"/>
                </a:lnTo>
                <a:lnTo>
                  <a:pt x="3404711" y="923545"/>
                </a:lnTo>
                <a:cubicBezTo>
                  <a:pt x="3391376" y="954977"/>
                  <a:pt x="3359944" y="975932"/>
                  <a:pt x="3324701" y="975932"/>
                </a:cubicBezTo>
                <a:lnTo>
                  <a:pt x="7144" y="975932"/>
                </a:lnTo>
                <a:lnTo>
                  <a:pt x="7144" y="802577"/>
                </a:lnTo>
                <a:lnTo>
                  <a:pt x="3267551" y="802577"/>
                </a:lnTo>
                <a:lnTo>
                  <a:pt x="3408521" y="474917"/>
                </a:lnTo>
                <a:cubicBezTo>
                  <a:pt x="3422809" y="441580"/>
                  <a:pt x="3456146" y="420625"/>
                  <a:pt x="3492341" y="422530"/>
                </a:cubicBezTo>
                <a:cubicBezTo>
                  <a:pt x="3528536" y="424435"/>
                  <a:pt x="3559969" y="448247"/>
                  <a:pt x="3571399" y="482537"/>
                </a:cubicBezTo>
                <a:lnTo>
                  <a:pt x="3724751" y="949262"/>
                </a:lnTo>
                <a:lnTo>
                  <a:pt x="3877151" y="78677"/>
                </a:lnTo>
                <a:cubicBezTo>
                  <a:pt x="3883819" y="37720"/>
                  <a:pt x="3919061" y="8192"/>
                  <a:pt x="3960019" y="7240"/>
                </a:cubicBezTo>
                <a:cubicBezTo>
                  <a:pt x="4000976" y="6287"/>
                  <a:pt x="4037171" y="33910"/>
                  <a:pt x="4046696" y="73915"/>
                </a:cubicBezTo>
                <a:lnTo>
                  <a:pt x="4223862" y="813055"/>
                </a:lnTo>
                <a:lnTo>
                  <a:pt x="4375309" y="813055"/>
                </a:lnTo>
                <a:lnTo>
                  <a:pt x="4530566" y="450152"/>
                </a:lnTo>
                <a:cubicBezTo>
                  <a:pt x="4544854" y="416815"/>
                  <a:pt x="4578191" y="395860"/>
                  <a:pt x="4614387" y="397765"/>
                </a:cubicBezTo>
                <a:cubicBezTo>
                  <a:pt x="4650581" y="399670"/>
                  <a:pt x="4682014" y="423482"/>
                  <a:pt x="4693444" y="457772"/>
                </a:cubicBezTo>
                <a:lnTo>
                  <a:pt x="4852512" y="946405"/>
                </a:lnTo>
                <a:lnTo>
                  <a:pt x="5004912" y="78677"/>
                </a:lnTo>
                <a:cubicBezTo>
                  <a:pt x="5011579" y="38672"/>
                  <a:pt x="5045869" y="9145"/>
                  <a:pt x="5086826" y="7240"/>
                </a:cubicBezTo>
                <a:cubicBezTo>
                  <a:pt x="5127784" y="5335"/>
                  <a:pt x="5163979" y="32005"/>
                  <a:pt x="5174456" y="71057"/>
                </a:cubicBezTo>
                <a:lnTo>
                  <a:pt x="5379244" y="832105"/>
                </a:lnTo>
                <a:lnTo>
                  <a:pt x="7627144" y="832105"/>
                </a:lnTo>
                <a:lnTo>
                  <a:pt x="7627144" y="1005460"/>
                </a:lnTo>
                <a:lnTo>
                  <a:pt x="5311617" y="1005460"/>
                </a:lnTo>
                <a:cubicBezTo>
                  <a:pt x="5272564" y="1005460"/>
                  <a:pt x="5238274" y="978790"/>
                  <a:pt x="5227796" y="941642"/>
                </a:cubicBezTo>
                <a:lnTo>
                  <a:pt x="5106829" y="493967"/>
                </a:lnTo>
                <a:lnTo>
                  <a:pt x="4962049" y="1319785"/>
                </a:lnTo>
                <a:cubicBezTo>
                  <a:pt x="4955381" y="1358837"/>
                  <a:pt x="4922044" y="1388365"/>
                  <a:pt x="4882991" y="1391222"/>
                </a:cubicBezTo>
                <a:cubicBezTo>
                  <a:pt x="4842987" y="1394080"/>
                  <a:pt x="4806791" y="1369315"/>
                  <a:pt x="4794409" y="1331215"/>
                </a:cubicBezTo>
                <a:lnTo>
                  <a:pt x="4598194" y="730187"/>
                </a:lnTo>
                <a:lnTo>
                  <a:pt x="4511516" y="933070"/>
                </a:lnTo>
                <a:cubicBezTo>
                  <a:pt x="4498181" y="964502"/>
                  <a:pt x="4466749" y="985457"/>
                  <a:pt x="4431506" y="985457"/>
                </a:cubicBezTo>
                <a:lnTo>
                  <a:pt x="4155281" y="985457"/>
                </a:lnTo>
                <a:cubicBezTo>
                  <a:pt x="4115276" y="985457"/>
                  <a:pt x="4080034" y="957835"/>
                  <a:pt x="4070509" y="918782"/>
                </a:cubicBezTo>
                <a:lnTo>
                  <a:pt x="3975259" y="520637"/>
                </a:lnTo>
                <a:lnTo>
                  <a:pt x="3835241" y="1318832"/>
                </a:lnTo>
                <a:cubicBezTo>
                  <a:pt x="3828574" y="1357885"/>
                  <a:pt x="3796189" y="1387412"/>
                  <a:pt x="3756184" y="1390270"/>
                </a:cubicBezTo>
                <a:cubicBezTo>
                  <a:pt x="3754279" y="1391222"/>
                  <a:pt x="3752374" y="1391222"/>
                  <a:pt x="3749516" y="139122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970F035-E82F-4107-9329-3B33B6192889}"/>
              </a:ext>
            </a:extLst>
          </p:cNvPr>
          <p:cNvSpPr/>
          <p:nvPr/>
        </p:nvSpPr>
        <p:spPr bwMode="auto">
          <a:xfrm>
            <a:off x="669925" y="2934000"/>
            <a:ext cx="990000" cy="99000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可行性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C34AA9-9730-4D99-9861-2BF116DEBA1A}"/>
              </a:ext>
            </a:extLst>
          </p:cNvPr>
          <p:cNvSpPr/>
          <p:nvPr/>
        </p:nvSpPr>
        <p:spPr bwMode="auto">
          <a:xfrm>
            <a:off x="4936800" y="1925782"/>
            <a:ext cx="6583688" cy="10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</a:rPr>
              <a:t>技术可行性：</a:t>
            </a:r>
            <a:r>
              <a:rPr lang="en-US" altLang="zh-CN" sz="1400" dirty="0">
                <a:solidFill>
                  <a:srgbClr val="000000"/>
                </a:solidFill>
              </a:rPr>
              <a:t>B/S</a:t>
            </a:r>
            <a:r>
              <a:rPr lang="zh-CN" altLang="en-US" sz="1400" dirty="0">
                <a:solidFill>
                  <a:srgbClr val="000000"/>
                </a:solidFill>
              </a:rPr>
              <a:t>架构，前端：</a:t>
            </a:r>
            <a:r>
              <a:rPr lang="en-US" altLang="zh-CN" sz="1400" dirty="0">
                <a:solidFill>
                  <a:srgbClr val="000000"/>
                </a:solidFill>
              </a:rPr>
              <a:t>Vue</a:t>
            </a:r>
            <a:r>
              <a:rPr lang="zh-CN" altLang="en-US" sz="1400" dirty="0">
                <a:solidFill>
                  <a:srgbClr val="000000"/>
                </a:solidFill>
              </a:rPr>
              <a:t>＋</a:t>
            </a:r>
            <a:r>
              <a:rPr lang="en-US" altLang="zh-CN" sz="1400" dirty="0">
                <a:solidFill>
                  <a:srgbClr val="000000"/>
                </a:solidFill>
              </a:rPr>
              <a:t>Element UI</a:t>
            </a:r>
            <a:r>
              <a:rPr lang="zh-CN" altLang="en-US" sz="1400" dirty="0">
                <a:solidFill>
                  <a:srgbClr val="000000"/>
                </a:solidFill>
              </a:rPr>
              <a:t>，后端：</a:t>
            </a:r>
            <a:r>
              <a:rPr lang="en-US" altLang="zh-CN" sz="1400" dirty="0">
                <a:solidFill>
                  <a:srgbClr val="000000"/>
                </a:solidFill>
              </a:rPr>
              <a:t>Java</a:t>
            </a:r>
            <a:r>
              <a:rPr lang="zh-CN" altLang="en-US" sz="1400" dirty="0">
                <a:solidFill>
                  <a:srgbClr val="000000"/>
                </a:solidFill>
              </a:rPr>
              <a:t>＋</a:t>
            </a:r>
            <a:r>
              <a:rPr lang="en-US" altLang="zh-CN" sz="1400" dirty="0" err="1">
                <a:solidFill>
                  <a:srgbClr val="000000"/>
                </a:solidFill>
              </a:rPr>
              <a:t>SpringBoot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F769787-1F50-4271-B8B1-63969ABD0321}"/>
              </a:ext>
            </a:extLst>
          </p:cNvPr>
          <p:cNvSpPr/>
          <p:nvPr/>
        </p:nvSpPr>
        <p:spPr bwMode="auto">
          <a:xfrm>
            <a:off x="2496000" y="2208600"/>
            <a:ext cx="2440800" cy="2440800"/>
          </a:xfrm>
          <a:prstGeom prst="ellipse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471"/>
            </a:stretch>
          </a:blipFill>
          <a:ln w="127000">
            <a:noFill/>
            <a:round/>
            <a:headEnd/>
            <a:tailEnd/>
          </a:ln>
          <a:effectLst>
            <a:outerShdw sx="104000" sy="104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A391740-AE54-4854-8D2F-7FEB92724FC1}"/>
              </a:ext>
            </a:extLst>
          </p:cNvPr>
          <p:cNvSpPr/>
          <p:nvPr/>
        </p:nvSpPr>
        <p:spPr>
          <a:xfrm>
            <a:off x="4304554" y="2207400"/>
            <a:ext cx="436806" cy="436812"/>
          </a:xfrm>
          <a:prstGeom prst="ellipse">
            <a:avLst/>
          </a:prstGeom>
          <a:solidFill>
            <a:srgbClr val="1A317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C1CBC84-D1DB-435C-B555-A8EA7B1389C1}"/>
              </a:ext>
            </a:extLst>
          </p:cNvPr>
          <p:cNvSpPr/>
          <p:nvPr/>
        </p:nvSpPr>
        <p:spPr>
          <a:xfrm>
            <a:off x="4774870" y="3210594"/>
            <a:ext cx="436806" cy="436812"/>
          </a:xfrm>
          <a:prstGeom prst="ellipse">
            <a:avLst/>
          </a:prstGeom>
          <a:solidFill>
            <a:srgbClr val="1A317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C4747A-CA53-4DA2-9C28-23CE4CB6A1F8}"/>
              </a:ext>
            </a:extLst>
          </p:cNvPr>
          <p:cNvSpPr/>
          <p:nvPr/>
        </p:nvSpPr>
        <p:spPr bwMode="auto">
          <a:xfrm>
            <a:off x="5211676" y="2934000"/>
            <a:ext cx="6308812" cy="10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</a:rPr>
              <a:t>经济可行性：人力资源方面，开发成本低；自然环境资源方面，软硬件均能满足需求；资金条件方面，几乎不需要。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FFC35D-52BC-46FE-A941-CB589E24688D}"/>
              </a:ext>
            </a:extLst>
          </p:cNvPr>
          <p:cNvSpPr/>
          <p:nvPr/>
        </p:nvSpPr>
        <p:spPr bwMode="auto">
          <a:xfrm>
            <a:off x="4936800" y="3924000"/>
            <a:ext cx="6583688" cy="10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</a:rPr>
              <a:t>操作可行性：</a:t>
            </a:r>
            <a:r>
              <a:rPr lang="en-US" altLang="zh-CN" sz="1400" dirty="0">
                <a:solidFill>
                  <a:srgbClr val="000000"/>
                </a:solidFill>
              </a:rPr>
              <a:t>Web</a:t>
            </a:r>
            <a:r>
              <a:rPr lang="zh-CN" altLang="en-US" sz="1400" dirty="0">
                <a:solidFill>
                  <a:srgbClr val="000000"/>
                </a:solidFill>
              </a:rPr>
              <a:t>应用形式，可交互性强，易上手，使用方便。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44076FF-765C-406B-8045-3FFBA0A70ED8}"/>
              </a:ext>
            </a:extLst>
          </p:cNvPr>
          <p:cNvSpPr/>
          <p:nvPr/>
        </p:nvSpPr>
        <p:spPr>
          <a:xfrm>
            <a:off x="4304554" y="4205618"/>
            <a:ext cx="436806" cy="436812"/>
          </a:xfrm>
          <a:prstGeom prst="ellipse">
            <a:avLst/>
          </a:prstGeom>
          <a:solidFill>
            <a:srgbClr val="1A317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FE476B1-14D3-451C-87B4-B974B80A0D2C}"/>
              </a:ext>
            </a:extLst>
          </p:cNvPr>
          <p:cNvCxnSpPr/>
          <p:nvPr/>
        </p:nvCxnSpPr>
        <p:spPr>
          <a:xfrm>
            <a:off x="5106000" y="2925830"/>
            <a:ext cx="6414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C6A35EC-27EB-4DC5-87F2-F75FCC37F65D}"/>
              </a:ext>
            </a:extLst>
          </p:cNvPr>
          <p:cNvCxnSpPr/>
          <p:nvPr/>
        </p:nvCxnSpPr>
        <p:spPr>
          <a:xfrm>
            <a:off x="5106000" y="4014000"/>
            <a:ext cx="6414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>
            <a:extLst>
              <a:ext uri="{FF2B5EF4-FFF2-40B4-BE49-F238E27FC236}">
                <a16:creationId xmlns:a16="http://schemas.microsoft.com/office/drawing/2014/main" id="{CEEAC2B4-945A-4E44-8C65-C3E798FA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37" y="260213"/>
            <a:ext cx="10850563" cy="663575"/>
          </a:xfrm>
        </p:spPr>
        <p:txBody>
          <a:bodyPr/>
          <a:lstStyle/>
          <a:p>
            <a:r>
              <a:rPr lang="en-US" altLang="zh-CN" sz="2800" dirty="0"/>
              <a:t>2. </a:t>
            </a:r>
            <a:r>
              <a:rPr lang="zh-CN" altLang="en-US" sz="2800" dirty="0"/>
              <a:t>课题可行性研究</a:t>
            </a:r>
          </a:p>
        </p:txBody>
      </p:sp>
    </p:spTree>
    <p:extLst>
      <p:ext uri="{BB962C8B-B14F-4D97-AF65-F5344CB8AC3E}">
        <p14:creationId xmlns:p14="http://schemas.microsoft.com/office/powerpoint/2010/main" val="1552505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405B1F64-C46B-4760-A7A8-ED9249B8FC81}"/>
              </a:ext>
            </a:extLst>
          </p:cNvPr>
          <p:cNvSpPr/>
          <p:nvPr/>
        </p:nvSpPr>
        <p:spPr bwMode="auto">
          <a:xfrm>
            <a:off x="4070999" y="1411812"/>
            <a:ext cx="7740507" cy="453706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" name="trophy_159504">
            <a:extLst>
              <a:ext uri="{FF2B5EF4-FFF2-40B4-BE49-F238E27FC236}">
                <a16:creationId xmlns:a16="http://schemas.microsoft.com/office/drawing/2014/main" id="{43A2D422-A884-4726-B235-33FD5949A83A}"/>
              </a:ext>
            </a:extLst>
          </p:cNvPr>
          <p:cNvSpPr>
            <a:spLocks noChangeAspect="1"/>
          </p:cNvSpPr>
          <p:nvPr/>
        </p:nvSpPr>
        <p:spPr bwMode="auto">
          <a:xfrm>
            <a:off x="1367104" y="1539000"/>
            <a:ext cx="973589" cy="947443"/>
          </a:xfrm>
          <a:custGeom>
            <a:avLst/>
            <a:gdLst>
              <a:gd name="connsiteX0" fmla="*/ 92709 w 608527"/>
              <a:gd name="connsiteY0" fmla="*/ 383100 h 592185"/>
              <a:gd name="connsiteX1" fmla="*/ 122674 w 608527"/>
              <a:gd name="connsiteY1" fmla="*/ 392457 h 592185"/>
              <a:gd name="connsiteX2" fmla="*/ 136811 w 608527"/>
              <a:gd name="connsiteY2" fmla="*/ 395986 h 592185"/>
              <a:gd name="connsiteX3" fmla="*/ 140345 w 608527"/>
              <a:gd name="connsiteY3" fmla="*/ 410099 h 592185"/>
              <a:gd name="connsiteX4" fmla="*/ 168466 w 608527"/>
              <a:gd name="connsiteY4" fmla="*/ 460107 h 592185"/>
              <a:gd name="connsiteX5" fmla="*/ 192438 w 608527"/>
              <a:gd name="connsiteY5" fmla="*/ 466243 h 592185"/>
              <a:gd name="connsiteX6" fmla="*/ 225476 w 608527"/>
              <a:gd name="connsiteY6" fmla="*/ 459494 h 592185"/>
              <a:gd name="connsiteX7" fmla="*/ 239767 w 608527"/>
              <a:gd name="connsiteY7" fmla="*/ 455352 h 592185"/>
              <a:gd name="connsiteX8" fmla="*/ 246682 w 608527"/>
              <a:gd name="connsiteY8" fmla="*/ 462408 h 592185"/>
              <a:gd name="connsiteX9" fmla="*/ 120830 w 608527"/>
              <a:gd name="connsiteY9" fmla="*/ 588043 h 592185"/>
              <a:gd name="connsiteX10" fmla="*/ 110841 w 608527"/>
              <a:gd name="connsiteY10" fmla="*/ 592185 h 592185"/>
              <a:gd name="connsiteX11" fmla="*/ 107768 w 608527"/>
              <a:gd name="connsiteY11" fmla="*/ 591725 h 592185"/>
              <a:gd name="connsiteX12" fmla="*/ 97472 w 608527"/>
              <a:gd name="connsiteY12" fmla="*/ 582828 h 592185"/>
              <a:gd name="connsiteX13" fmla="*/ 73347 w 608527"/>
              <a:gd name="connsiteY13" fmla="*/ 516098 h 592185"/>
              <a:gd name="connsiteX14" fmla="*/ 9729 w 608527"/>
              <a:gd name="connsiteY14" fmla="*/ 494929 h 592185"/>
              <a:gd name="connsiteX15" fmla="*/ 356 w 608527"/>
              <a:gd name="connsiteY15" fmla="*/ 484805 h 592185"/>
              <a:gd name="connsiteX16" fmla="*/ 4197 w 608527"/>
              <a:gd name="connsiteY16" fmla="*/ 471459 h 592185"/>
              <a:gd name="connsiteX17" fmla="*/ 512302 w 608527"/>
              <a:gd name="connsiteY17" fmla="*/ 379571 h 592185"/>
              <a:gd name="connsiteX18" fmla="*/ 604331 w 608527"/>
              <a:gd name="connsiteY18" fmla="*/ 471458 h 592185"/>
              <a:gd name="connsiteX19" fmla="*/ 608172 w 608527"/>
              <a:gd name="connsiteY19" fmla="*/ 484804 h 592185"/>
              <a:gd name="connsiteX20" fmla="*/ 598800 w 608527"/>
              <a:gd name="connsiteY20" fmla="*/ 494929 h 592185"/>
              <a:gd name="connsiteX21" fmla="*/ 535194 w 608527"/>
              <a:gd name="connsiteY21" fmla="*/ 516098 h 592185"/>
              <a:gd name="connsiteX22" fmla="*/ 511073 w 608527"/>
              <a:gd name="connsiteY22" fmla="*/ 582828 h 592185"/>
              <a:gd name="connsiteX23" fmla="*/ 500780 w 608527"/>
              <a:gd name="connsiteY23" fmla="*/ 591725 h 592185"/>
              <a:gd name="connsiteX24" fmla="*/ 497707 w 608527"/>
              <a:gd name="connsiteY24" fmla="*/ 592185 h 592185"/>
              <a:gd name="connsiteX25" fmla="*/ 487721 w 608527"/>
              <a:gd name="connsiteY25" fmla="*/ 588043 h 592185"/>
              <a:gd name="connsiteX26" fmla="*/ 356976 w 608527"/>
              <a:gd name="connsiteY26" fmla="*/ 457499 h 592185"/>
              <a:gd name="connsiteX27" fmla="*/ 359281 w 608527"/>
              <a:gd name="connsiteY27" fmla="*/ 455351 h 592185"/>
              <a:gd name="connsiteX28" fmla="*/ 373569 w 608527"/>
              <a:gd name="connsiteY28" fmla="*/ 459493 h 592185"/>
              <a:gd name="connsiteX29" fmla="*/ 406601 w 608527"/>
              <a:gd name="connsiteY29" fmla="*/ 466243 h 592185"/>
              <a:gd name="connsiteX30" fmla="*/ 430721 w 608527"/>
              <a:gd name="connsiteY30" fmla="*/ 460107 h 592185"/>
              <a:gd name="connsiteX31" fmla="*/ 458683 w 608527"/>
              <a:gd name="connsiteY31" fmla="*/ 410098 h 592185"/>
              <a:gd name="connsiteX32" fmla="*/ 462217 w 608527"/>
              <a:gd name="connsiteY32" fmla="*/ 395985 h 592185"/>
              <a:gd name="connsiteX33" fmla="*/ 476352 w 608527"/>
              <a:gd name="connsiteY33" fmla="*/ 392457 h 592185"/>
              <a:gd name="connsiteX34" fmla="*/ 512302 w 608527"/>
              <a:gd name="connsiteY34" fmla="*/ 379571 h 592185"/>
              <a:gd name="connsiteX35" fmla="*/ 299571 w 608527"/>
              <a:gd name="connsiteY35" fmla="*/ 169992 h 592185"/>
              <a:gd name="connsiteX36" fmla="*/ 363115 w 608527"/>
              <a:gd name="connsiteY36" fmla="*/ 233431 h 592185"/>
              <a:gd name="connsiteX37" fmla="*/ 299571 w 608527"/>
              <a:gd name="connsiteY37" fmla="*/ 296870 h 592185"/>
              <a:gd name="connsiteX38" fmla="*/ 236027 w 608527"/>
              <a:gd name="connsiteY38" fmla="*/ 233431 h 592185"/>
              <a:gd name="connsiteX39" fmla="*/ 299571 w 608527"/>
              <a:gd name="connsiteY39" fmla="*/ 169992 h 592185"/>
              <a:gd name="connsiteX40" fmla="*/ 299495 w 608527"/>
              <a:gd name="connsiteY40" fmla="*/ 141609 h 592185"/>
              <a:gd name="connsiteX41" fmla="*/ 207613 w 608527"/>
              <a:gd name="connsiteY41" fmla="*/ 233507 h 592185"/>
              <a:gd name="connsiteX42" fmla="*/ 299495 w 608527"/>
              <a:gd name="connsiteY42" fmla="*/ 325251 h 592185"/>
              <a:gd name="connsiteX43" fmla="*/ 391530 w 608527"/>
              <a:gd name="connsiteY43" fmla="*/ 233507 h 592185"/>
              <a:gd name="connsiteX44" fmla="*/ 299495 w 608527"/>
              <a:gd name="connsiteY44" fmla="*/ 141609 h 592185"/>
              <a:gd name="connsiteX45" fmla="*/ 299495 w 608527"/>
              <a:gd name="connsiteY45" fmla="*/ 115374 h 592185"/>
              <a:gd name="connsiteX46" fmla="*/ 417804 w 608527"/>
              <a:gd name="connsiteY46" fmla="*/ 233507 h 592185"/>
              <a:gd name="connsiteX47" fmla="*/ 299495 w 608527"/>
              <a:gd name="connsiteY47" fmla="*/ 351486 h 592185"/>
              <a:gd name="connsiteX48" fmla="*/ 181339 w 608527"/>
              <a:gd name="connsiteY48" fmla="*/ 233507 h 592185"/>
              <a:gd name="connsiteX49" fmla="*/ 299495 w 608527"/>
              <a:gd name="connsiteY49" fmla="*/ 115374 h 592185"/>
              <a:gd name="connsiteX50" fmla="*/ 299529 w 608527"/>
              <a:gd name="connsiteY50" fmla="*/ 87143 h 592185"/>
              <a:gd name="connsiteX51" fmla="*/ 152944 w 608527"/>
              <a:gd name="connsiteY51" fmla="*/ 233507 h 592185"/>
              <a:gd name="connsiteX52" fmla="*/ 299529 w 608527"/>
              <a:gd name="connsiteY52" fmla="*/ 379871 h 592185"/>
              <a:gd name="connsiteX53" fmla="*/ 446114 w 608527"/>
              <a:gd name="connsiteY53" fmla="*/ 233507 h 592185"/>
              <a:gd name="connsiteX54" fmla="*/ 299529 w 608527"/>
              <a:gd name="connsiteY54" fmla="*/ 87143 h 592185"/>
              <a:gd name="connsiteX55" fmla="*/ 299529 w 608527"/>
              <a:gd name="connsiteY55" fmla="*/ 0 h 592185"/>
              <a:gd name="connsiteX56" fmla="*/ 351618 w 608527"/>
              <a:gd name="connsiteY56" fmla="*/ 39276 h 592185"/>
              <a:gd name="connsiteX57" fmla="*/ 357764 w 608527"/>
              <a:gd name="connsiteY57" fmla="*/ 40043 h 592185"/>
              <a:gd name="connsiteX58" fmla="*/ 406625 w 608527"/>
              <a:gd name="connsiteY58" fmla="*/ 28997 h 592185"/>
              <a:gd name="connsiteX59" fmla="*/ 416459 w 608527"/>
              <a:gd name="connsiteY59" fmla="*/ 31298 h 592185"/>
              <a:gd name="connsiteX60" fmla="*/ 441965 w 608527"/>
              <a:gd name="connsiteY60" fmla="*/ 91286 h 592185"/>
              <a:gd name="connsiteX61" fmla="*/ 502044 w 608527"/>
              <a:gd name="connsiteY61" fmla="*/ 116754 h 592185"/>
              <a:gd name="connsiteX62" fmla="*/ 494054 w 608527"/>
              <a:gd name="connsiteY62" fmla="*/ 181344 h 592185"/>
              <a:gd name="connsiteX63" fmla="*/ 533389 w 608527"/>
              <a:gd name="connsiteY63" fmla="*/ 233507 h 592185"/>
              <a:gd name="connsiteX64" fmla="*/ 494054 w 608527"/>
              <a:gd name="connsiteY64" fmla="*/ 285517 h 592185"/>
              <a:gd name="connsiteX65" fmla="*/ 502044 w 608527"/>
              <a:gd name="connsiteY65" fmla="*/ 350261 h 592185"/>
              <a:gd name="connsiteX66" fmla="*/ 441965 w 608527"/>
              <a:gd name="connsiteY66" fmla="*/ 375575 h 592185"/>
              <a:gd name="connsiteX67" fmla="*/ 416459 w 608527"/>
              <a:gd name="connsiteY67" fmla="*/ 435563 h 592185"/>
              <a:gd name="connsiteX68" fmla="*/ 406625 w 608527"/>
              <a:gd name="connsiteY68" fmla="*/ 438018 h 592185"/>
              <a:gd name="connsiteX69" fmla="*/ 357764 w 608527"/>
              <a:gd name="connsiteY69" fmla="*/ 426971 h 592185"/>
              <a:gd name="connsiteX70" fmla="*/ 351618 w 608527"/>
              <a:gd name="connsiteY70" fmla="*/ 427585 h 592185"/>
              <a:gd name="connsiteX71" fmla="*/ 299529 w 608527"/>
              <a:gd name="connsiteY71" fmla="*/ 466861 h 592185"/>
              <a:gd name="connsiteX72" fmla="*/ 247441 w 608527"/>
              <a:gd name="connsiteY72" fmla="*/ 427585 h 592185"/>
              <a:gd name="connsiteX73" fmla="*/ 241448 w 608527"/>
              <a:gd name="connsiteY73" fmla="*/ 426971 h 592185"/>
              <a:gd name="connsiteX74" fmla="*/ 192433 w 608527"/>
              <a:gd name="connsiteY74" fmla="*/ 438018 h 592185"/>
              <a:gd name="connsiteX75" fmla="*/ 182599 w 608527"/>
              <a:gd name="connsiteY75" fmla="*/ 435563 h 592185"/>
              <a:gd name="connsiteX76" fmla="*/ 157247 w 608527"/>
              <a:gd name="connsiteY76" fmla="*/ 375575 h 592185"/>
              <a:gd name="connsiteX77" fmla="*/ 97168 w 608527"/>
              <a:gd name="connsiteY77" fmla="*/ 350107 h 592185"/>
              <a:gd name="connsiteX78" fmla="*/ 105005 w 608527"/>
              <a:gd name="connsiteY78" fmla="*/ 285517 h 592185"/>
              <a:gd name="connsiteX79" fmla="*/ 65823 w 608527"/>
              <a:gd name="connsiteY79" fmla="*/ 233507 h 592185"/>
              <a:gd name="connsiteX80" fmla="*/ 105005 w 608527"/>
              <a:gd name="connsiteY80" fmla="*/ 181344 h 592185"/>
              <a:gd name="connsiteX81" fmla="*/ 97168 w 608527"/>
              <a:gd name="connsiteY81" fmla="*/ 116754 h 592185"/>
              <a:gd name="connsiteX82" fmla="*/ 157247 w 608527"/>
              <a:gd name="connsiteY82" fmla="*/ 91286 h 592185"/>
              <a:gd name="connsiteX83" fmla="*/ 182599 w 608527"/>
              <a:gd name="connsiteY83" fmla="*/ 31298 h 592185"/>
              <a:gd name="connsiteX84" fmla="*/ 192433 w 608527"/>
              <a:gd name="connsiteY84" fmla="*/ 28997 h 592185"/>
              <a:gd name="connsiteX85" fmla="*/ 241448 w 608527"/>
              <a:gd name="connsiteY85" fmla="*/ 40043 h 592185"/>
              <a:gd name="connsiteX86" fmla="*/ 247441 w 608527"/>
              <a:gd name="connsiteY86" fmla="*/ 39276 h 592185"/>
              <a:gd name="connsiteX87" fmla="*/ 299529 w 608527"/>
              <a:gd name="connsiteY87" fmla="*/ 0 h 59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08527" h="592185">
                <a:moveTo>
                  <a:pt x="92709" y="383100"/>
                </a:moveTo>
                <a:cubicBezTo>
                  <a:pt x="102697" y="388162"/>
                  <a:pt x="113607" y="390463"/>
                  <a:pt x="122674" y="392457"/>
                </a:cubicBezTo>
                <a:cubicBezTo>
                  <a:pt x="127130" y="393378"/>
                  <a:pt x="133584" y="394758"/>
                  <a:pt x="136811" y="395986"/>
                </a:cubicBezTo>
                <a:cubicBezTo>
                  <a:pt x="138040" y="399207"/>
                  <a:pt x="139423" y="405650"/>
                  <a:pt x="140345" y="410099"/>
                </a:cubicBezTo>
                <a:cubicBezTo>
                  <a:pt x="143880" y="426359"/>
                  <a:pt x="148643" y="448755"/>
                  <a:pt x="168466" y="460107"/>
                </a:cubicBezTo>
                <a:cubicBezTo>
                  <a:pt x="175535" y="464249"/>
                  <a:pt x="183525" y="466243"/>
                  <a:pt x="192438" y="466243"/>
                </a:cubicBezTo>
                <a:cubicBezTo>
                  <a:pt x="204270" y="466243"/>
                  <a:pt x="215488" y="462715"/>
                  <a:pt x="225476" y="459494"/>
                </a:cubicBezTo>
                <a:cubicBezTo>
                  <a:pt x="230086" y="457960"/>
                  <a:pt x="236233" y="455965"/>
                  <a:pt x="239767" y="455352"/>
                </a:cubicBezTo>
                <a:cubicBezTo>
                  <a:pt x="241765" y="457039"/>
                  <a:pt x="244377" y="459800"/>
                  <a:pt x="246682" y="462408"/>
                </a:cubicBezTo>
                <a:lnTo>
                  <a:pt x="120830" y="588043"/>
                </a:lnTo>
                <a:cubicBezTo>
                  <a:pt x="118217" y="590651"/>
                  <a:pt x="114529" y="592185"/>
                  <a:pt x="110841" y="592185"/>
                </a:cubicBezTo>
                <a:cubicBezTo>
                  <a:pt x="109766" y="592185"/>
                  <a:pt x="108844" y="592032"/>
                  <a:pt x="107768" y="591725"/>
                </a:cubicBezTo>
                <a:cubicBezTo>
                  <a:pt x="103004" y="590804"/>
                  <a:pt x="99163" y="587276"/>
                  <a:pt x="97472" y="582828"/>
                </a:cubicBezTo>
                <a:lnTo>
                  <a:pt x="73347" y="516098"/>
                </a:lnTo>
                <a:lnTo>
                  <a:pt x="9729" y="494929"/>
                </a:lnTo>
                <a:cubicBezTo>
                  <a:pt x="5119" y="493395"/>
                  <a:pt x="1585" y="489560"/>
                  <a:pt x="356" y="484805"/>
                </a:cubicBezTo>
                <a:cubicBezTo>
                  <a:pt x="-720" y="480049"/>
                  <a:pt x="663" y="474987"/>
                  <a:pt x="4197" y="471459"/>
                </a:cubicBezTo>
                <a:close/>
                <a:moveTo>
                  <a:pt x="512302" y="379571"/>
                </a:moveTo>
                <a:lnTo>
                  <a:pt x="604331" y="471458"/>
                </a:lnTo>
                <a:cubicBezTo>
                  <a:pt x="607864" y="474987"/>
                  <a:pt x="609247" y="480049"/>
                  <a:pt x="608172" y="484804"/>
                </a:cubicBezTo>
                <a:cubicBezTo>
                  <a:pt x="606942" y="489560"/>
                  <a:pt x="603409" y="493395"/>
                  <a:pt x="598800" y="494929"/>
                </a:cubicBezTo>
                <a:lnTo>
                  <a:pt x="535194" y="516098"/>
                </a:lnTo>
                <a:lnTo>
                  <a:pt x="511073" y="582828"/>
                </a:lnTo>
                <a:cubicBezTo>
                  <a:pt x="509383" y="587276"/>
                  <a:pt x="505542" y="590804"/>
                  <a:pt x="500780" y="591725"/>
                </a:cubicBezTo>
                <a:cubicBezTo>
                  <a:pt x="499704" y="592032"/>
                  <a:pt x="498782" y="592185"/>
                  <a:pt x="497707" y="592185"/>
                </a:cubicBezTo>
                <a:cubicBezTo>
                  <a:pt x="494020" y="592185"/>
                  <a:pt x="490332" y="590651"/>
                  <a:pt x="487721" y="588043"/>
                </a:cubicBezTo>
                <a:lnTo>
                  <a:pt x="356976" y="457499"/>
                </a:lnTo>
                <a:cubicBezTo>
                  <a:pt x="357898" y="456732"/>
                  <a:pt x="358666" y="455965"/>
                  <a:pt x="359281" y="455351"/>
                </a:cubicBezTo>
                <a:cubicBezTo>
                  <a:pt x="362814" y="455965"/>
                  <a:pt x="368960" y="457959"/>
                  <a:pt x="373569" y="459493"/>
                </a:cubicBezTo>
                <a:cubicBezTo>
                  <a:pt x="383555" y="462714"/>
                  <a:pt x="394924" y="466243"/>
                  <a:pt x="406601" y="466243"/>
                </a:cubicBezTo>
                <a:cubicBezTo>
                  <a:pt x="415511" y="466243"/>
                  <a:pt x="423654" y="464248"/>
                  <a:pt x="430721" y="460107"/>
                </a:cubicBezTo>
                <a:cubicBezTo>
                  <a:pt x="450541" y="448755"/>
                  <a:pt x="455303" y="426358"/>
                  <a:pt x="458683" y="410098"/>
                </a:cubicBezTo>
                <a:cubicBezTo>
                  <a:pt x="459605" y="405649"/>
                  <a:pt x="460988" y="399206"/>
                  <a:pt x="462217" y="395985"/>
                </a:cubicBezTo>
                <a:cubicBezTo>
                  <a:pt x="465597" y="394758"/>
                  <a:pt x="471896" y="393377"/>
                  <a:pt x="476352" y="392457"/>
                </a:cubicBezTo>
                <a:cubicBezTo>
                  <a:pt x="487260" y="390156"/>
                  <a:pt x="500933" y="387088"/>
                  <a:pt x="512302" y="379571"/>
                </a:cubicBezTo>
                <a:close/>
                <a:moveTo>
                  <a:pt x="299571" y="169992"/>
                </a:moveTo>
                <a:cubicBezTo>
                  <a:pt x="334665" y="169992"/>
                  <a:pt x="363115" y="198395"/>
                  <a:pt x="363115" y="233431"/>
                </a:cubicBezTo>
                <a:cubicBezTo>
                  <a:pt x="363115" y="268467"/>
                  <a:pt x="334665" y="296870"/>
                  <a:pt x="299571" y="296870"/>
                </a:cubicBezTo>
                <a:cubicBezTo>
                  <a:pt x="264477" y="296870"/>
                  <a:pt x="236027" y="268467"/>
                  <a:pt x="236027" y="233431"/>
                </a:cubicBezTo>
                <a:cubicBezTo>
                  <a:pt x="236027" y="198395"/>
                  <a:pt x="264477" y="169992"/>
                  <a:pt x="299571" y="169992"/>
                </a:cubicBezTo>
                <a:close/>
                <a:moveTo>
                  <a:pt x="299495" y="141609"/>
                </a:moveTo>
                <a:cubicBezTo>
                  <a:pt x="248791" y="141609"/>
                  <a:pt x="207613" y="182878"/>
                  <a:pt x="207613" y="233507"/>
                </a:cubicBezTo>
                <a:cubicBezTo>
                  <a:pt x="207613" y="284135"/>
                  <a:pt x="248791" y="325251"/>
                  <a:pt x="299495" y="325251"/>
                </a:cubicBezTo>
                <a:cubicBezTo>
                  <a:pt x="350199" y="325251"/>
                  <a:pt x="391530" y="284135"/>
                  <a:pt x="391530" y="233507"/>
                </a:cubicBezTo>
                <a:cubicBezTo>
                  <a:pt x="391530" y="182878"/>
                  <a:pt x="350199" y="141609"/>
                  <a:pt x="299495" y="141609"/>
                </a:cubicBezTo>
                <a:close/>
                <a:moveTo>
                  <a:pt x="299495" y="115374"/>
                </a:moveTo>
                <a:cubicBezTo>
                  <a:pt x="364642" y="115374"/>
                  <a:pt x="417804" y="168304"/>
                  <a:pt x="417804" y="233507"/>
                </a:cubicBezTo>
                <a:cubicBezTo>
                  <a:pt x="417804" y="298556"/>
                  <a:pt x="364642" y="351486"/>
                  <a:pt x="299495" y="351486"/>
                </a:cubicBezTo>
                <a:cubicBezTo>
                  <a:pt x="234348" y="351486"/>
                  <a:pt x="181339" y="298556"/>
                  <a:pt x="181339" y="233507"/>
                </a:cubicBezTo>
                <a:cubicBezTo>
                  <a:pt x="181339" y="168304"/>
                  <a:pt x="234348" y="115374"/>
                  <a:pt x="299495" y="115374"/>
                </a:cubicBezTo>
                <a:close/>
                <a:moveTo>
                  <a:pt x="299529" y="87143"/>
                </a:moveTo>
                <a:cubicBezTo>
                  <a:pt x="218708" y="87143"/>
                  <a:pt x="152944" y="152808"/>
                  <a:pt x="152944" y="233507"/>
                </a:cubicBezTo>
                <a:cubicBezTo>
                  <a:pt x="152944" y="314207"/>
                  <a:pt x="218708" y="379871"/>
                  <a:pt x="299529" y="379871"/>
                </a:cubicBezTo>
                <a:cubicBezTo>
                  <a:pt x="380351" y="379871"/>
                  <a:pt x="446114" y="314207"/>
                  <a:pt x="446114" y="233507"/>
                </a:cubicBezTo>
                <a:cubicBezTo>
                  <a:pt x="446114" y="152808"/>
                  <a:pt x="380351" y="87143"/>
                  <a:pt x="299529" y="87143"/>
                </a:cubicBezTo>
                <a:close/>
                <a:moveTo>
                  <a:pt x="299529" y="0"/>
                </a:moveTo>
                <a:cubicBezTo>
                  <a:pt x="319043" y="0"/>
                  <a:pt x="333794" y="34520"/>
                  <a:pt x="351618" y="39276"/>
                </a:cubicBezTo>
                <a:cubicBezTo>
                  <a:pt x="353615" y="39736"/>
                  <a:pt x="355612" y="40043"/>
                  <a:pt x="357764" y="40043"/>
                </a:cubicBezTo>
                <a:cubicBezTo>
                  <a:pt x="372514" y="40043"/>
                  <a:pt x="392028" y="28997"/>
                  <a:pt x="406625" y="28997"/>
                </a:cubicBezTo>
                <a:cubicBezTo>
                  <a:pt x="410313" y="28997"/>
                  <a:pt x="413540" y="29610"/>
                  <a:pt x="416459" y="31298"/>
                </a:cubicBezTo>
                <a:cubicBezTo>
                  <a:pt x="432900" y="40810"/>
                  <a:pt x="428444" y="77938"/>
                  <a:pt x="441965" y="91286"/>
                </a:cubicBezTo>
                <a:cubicBezTo>
                  <a:pt x="455333" y="104633"/>
                  <a:pt x="492517" y="100184"/>
                  <a:pt x="502044" y="116754"/>
                </a:cubicBezTo>
                <a:cubicBezTo>
                  <a:pt x="511417" y="133016"/>
                  <a:pt x="489137" y="162780"/>
                  <a:pt x="494054" y="181344"/>
                </a:cubicBezTo>
                <a:cubicBezTo>
                  <a:pt x="498817" y="199294"/>
                  <a:pt x="533389" y="214023"/>
                  <a:pt x="533389" y="233507"/>
                </a:cubicBezTo>
                <a:cubicBezTo>
                  <a:pt x="533389" y="252838"/>
                  <a:pt x="498817" y="267567"/>
                  <a:pt x="494054" y="285517"/>
                </a:cubicBezTo>
                <a:cubicBezTo>
                  <a:pt x="489137" y="304081"/>
                  <a:pt x="511417" y="333998"/>
                  <a:pt x="502044" y="350261"/>
                </a:cubicBezTo>
                <a:cubicBezTo>
                  <a:pt x="492517" y="366677"/>
                  <a:pt x="455333" y="362228"/>
                  <a:pt x="441965" y="375575"/>
                </a:cubicBezTo>
                <a:cubicBezTo>
                  <a:pt x="428444" y="388923"/>
                  <a:pt x="432900" y="426051"/>
                  <a:pt x="416459" y="435563"/>
                </a:cubicBezTo>
                <a:cubicBezTo>
                  <a:pt x="413540" y="437251"/>
                  <a:pt x="410313" y="438018"/>
                  <a:pt x="406625" y="438018"/>
                </a:cubicBezTo>
                <a:cubicBezTo>
                  <a:pt x="392028" y="438018"/>
                  <a:pt x="372514" y="426971"/>
                  <a:pt x="357764" y="426971"/>
                </a:cubicBezTo>
                <a:cubicBezTo>
                  <a:pt x="355612" y="426971"/>
                  <a:pt x="353615" y="427125"/>
                  <a:pt x="351618" y="427585"/>
                </a:cubicBezTo>
                <a:cubicBezTo>
                  <a:pt x="333794" y="432495"/>
                  <a:pt x="319043" y="466861"/>
                  <a:pt x="299529" y="466861"/>
                </a:cubicBezTo>
                <a:cubicBezTo>
                  <a:pt x="280015" y="466861"/>
                  <a:pt x="265418" y="432495"/>
                  <a:pt x="247441" y="427585"/>
                </a:cubicBezTo>
                <a:cubicBezTo>
                  <a:pt x="245597" y="427125"/>
                  <a:pt x="243446" y="426971"/>
                  <a:pt x="241448" y="426971"/>
                </a:cubicBezTo>
                <a:cubicBezTo>
                  <a:pt x="226544" y="426971"/>
                  <a:pt x="207184" y="438018"/>
                  <a:pt x="192433" y="438018"/>
                </a:cubicBezTo>
                <a:cubicBezTo>
                  <a:pt x="188899" y="438018"/>
                  <a:pt x="185519" y="437251"/>
                  <a:pt x="182599" y="435563"/>
                </a:cubicBezTo>
                <a:cubicBezTo>
                  <a:pt x="166158" y="426051"/>
                  <a:pt x="170614" y="388923"/>
                  <a:pt x="157247" y="375575"/>
                </a:cubicBezTo>
                <a:cubicBezTo>
                  <a:pt x="143879" y="362228"/>
                  <a:pt x="106695" y="366677"/>
                  <a:pt x="97168" y="350107"/>
                </a:cubicBezTo>
                <a:cubicBezTo>
                  <a:pt x="87642" y="333998"/>
                  <a:pt x="110075" y="304081"/>
                  <a:pt x="105005" y="285517"/>
                </a:cubicBezTo>
                <a:cubicBezTo>
                  <a:pt x="100241" y="267567"/>
                  <a:pt x="65823" y="252838"/>
                  <a:pt x="65823" y="233507"/>
                </a:cubicBezTo>
                <a:cubicBezTo>
                  <a:pt x="65823" y="214023"/>
                  <a:pt x="100241" y="199294"/>
                  <a:pt x="105005" y="181344"/>
                </a:cubicBezTo>
                <a:cubicBezTo>
                  <a:pt x="110075" y="162780"/>
                  <a:pt x="87642" y="133016"/>
                  <a:pt x="97168" y="116754"/>
                </a:cubicBezTo>
                <a:cubicBezTo>
                  <a:pt x="106695" y="100184"/>
                  <a:pt x="143879" y="104633"/>
                  <a:pt x="157247" y="91286"/>
                </a:cubicBezTo>
                <a:cubicBezTo>
                  <a:pt x="170614" y="77938"/>
                  <a:pt x="166158" y="40810"/>
                  <a:pt x="182599" y="31298"/>
                </a:cubicBezTo>
                <a:cubicBezTo>
                  <a:pt x="185519" y="29610"/>
                  <a:pt x="188899" y="28997"/>
                  <a:pt x="192433" y="28997"/>
                </a:cubicBezTo>
                <a:cubicBezTo>
                  <a:pt x="207184" y="28997"/>
                  <a:pt x="226544" y="40043"/>
                  <a:pt x="241448" y="40043"/>
                </a:cubicBezTo>
                <a:cubicBezTo>
                  <a:pt x="243599" y="40043"/>
                  <a:pt x="245597" y="39736"/>
                  <a:pt x="247441" y="39276"/>
                </a:cubicBezTo>
                <a:cubicBezTo>
                  <a:pt x="265418" y="34520"/>
                  <a:pt x="280169" y="0"/>
                  <a:pt x="299529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D575D35-6CBB-4CC6-B999-45709FF80802}"/>
              </a:ext>
            </a:extLst>
          </p:cNvPr>
          <p:cNvSpPr/>
          <p:nvPr/>
        </p:nvSpPr>
        <p:spPr>
          <a:xfrm>
            <a:off x="765255" y="2623147"/>
            <a:ext cx="2177283" cy="408623"/>
          </a:xfrm>
          <a:prstGeom prst="roundRect">
            <a:avLst>
              <a:gd name="adj" fmla="val 9674"/>
            </a:avLst>
          </a:prstGeom>
          <a:solidFill>
            <a:schemeClr val="bg1">
              <a:lumMod val="75000"/>
            </a:schemeClr>
          </a:solidFill>
        </p:spPr>
        <p:txBody>
          <a:bodyPr wrap="none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电话手表网上专卖店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6EF99BC-C5C1-42E6-9EBD-51FEDA0DAF62}"/>
              </a:ext>
            </a:extLst>
          </p:cNvPr>
          <p:cNvCxnSpPr>
            <a:cxnSpLocks/>
          </p:cNvCxnSpPr>
          <p:nvPr/>
        </p:nvCxnSpPr>
        <p:spPr>
          <a:xfrm>
            <a:off x="3036000" y="1411811"/>
            <a:ext cx="0" cy="230505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1CAE5C58-1C1F-4A24-998C-78CBF9D3C45D}"/>
              </a:ext>
            </a:extLst>
          </p:cNvPr>
          <p:cNvSpPr/>
          <p:nvPr/>
        </p:nvSpPr>
        <p:spPr bwMode="auto">
          <a:xfrm>
            <a:off x="3619548" y="1624007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CBE3AD-B32E-4C85-9696-68D83B7C3788}"/>
              </a:ext>
            </a:extLst>
          </p:cNvPr>
          <p:cNvSpPr/>
          <p:nvPr/>
        </p:nvSpPr>
        <p:spPr bwMode="auto">
          <a:xfrm>
            <a:off x="3936001" y="1411811"/>
            <a:ext cx="7584484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界面美观大方，页面布局符合用户使用习惯；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6AFCEAD-BF20-4C09-8C3B-5C90A3354066}"/>
              </a:ext>
            </a:extLst>
          </p:cNvPr>
          <p:cNvCxnSpPr>
            <a:cxnSpLocks/>
          </p:cNvCxnSpPr>
          <p:nvPr/>
        </p:nvCxnSpPr>
        <p:spPr>
          <a:xfrm>
            <a:off x="4071000" y="2161409"/>
            <a:ext cx="7449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8B3D256-D3A3-4084-81C3-30E601ECA281}"/>
              </a:ext>
            </a:extLst>
          </p:cNvPr>
          <p:cNvSpPr/>
          <p:nvPr/>
        </p:nvSpPr>
        <p:spPr bwMode="auto">
          <a:xfrm>
            <a:off x="3619548" y="2382364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41E97D-5A08-4F8B-A8CA-1C0962DD16DC}"/>
              </a:ext>
            </a:extLst>
          </p:cNvPr>
          <p:cNvSpPr/>
          <p:nvPr/>
        </p:nvSpPr>
        <p:spPr bwMode="auto">
          <a:xfrm>
            <a:off x="3936001" y="2170168"/>
            <a:ext cx="7584484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系统包含管理员、商家、普通用户三种角色，管理员可以给不同角色授权，用户注册成功后才能进行购物，普通用户可以申请成为商家；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D8EF9BF-DD67-4AA4-B59D-902DA618D67A}"/>
              </a:ext>
            </a:extLst>
          </p:cNvPr>
          <p:cNvCxnSpPr>
            <a:cxnSpLocks/>
          </p:cNvCxnSpPr>
          <p:nvPr/>
        </p:nvCxnSpPr>
        <p:spPr>
          <a:xfrm>
            <a:off x="4071000" y="2919766"/>
            <a:ext cx="7449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B9D438B2-9C6A-4AE2-BE1F-C29FA180374B}"/>
              </a:ext>
            </a:extLst>
          </p:cNvPr>
          <p:cNvSpPr/>
          <p:nvPr/>
        </p:nvSpPr>
        <p:spPr bwMode="auto">
          <a:xfrm>
            <a:off x="3619548" y="3140721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2F8672-2324-42CE-8168-7C0A89F3B279}"/>
              </a:ext>
            </a:extLst>
          </p:cNvPr>
          <p:cNvSpPr/>
          <p:nvPr/>
        </p:nvSpPr>
        <p:spPr bwMode="auto">
          <a:xfrm>
            <a:off x="3936001" y="2928525"/>
            <a:ext cx="7584484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管理员可以对商品、订单、用户、商家等进行管理；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423EAAB-EB46-4ACC-8B91-14CF227E5F71}"/>
              </a:ext>
            </a:extLst>
          </p:cNvPr>
          <p:cNvCxnSpPr>
            <a:cxnSpLocks/>
          </p:cNvCxnSpPr>
          <p:nvPr/>
        </p:nvCxnSpPr>
        <p:spPr>
          <a:xfrm>
            <a:off x="4071000" y="3678123"/>
            <a:ext cx="7449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9FCC70B-939B-42E8-AEF4-E09597888569}"/>
              </a:ext>
            </a:extLst>
          </p:cNvPr>
          <p:cNvCxnSpPr>
            <a:cxnSpLocks/>
          </p:cNvCxnSpPr>
          <p:nvPr/>
        </p:nvCxnSpPr>
        <p:spPr>
          <a:xfrm>
            <a:off x="3036000" y="3678123"/>
            <a:ext cx="0" cy="219773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601EBC0-8277-42F1-85E6-3C48CE3CF6D5}"/>
              </a:ext>
            </a:extLst>
          </p:cNvPr>
          <p:cNvSpPr/>
          <p:nvPr/>
        </p:nvSpPr>
        <p:spPr bwMode="auto">
          <a:xfrm>
            <a:off x="3619548" y="3903518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3182F7C-66CA-43FF-A86D-BB3317A1F658}"/>
              </a:ext>
            </a:extLst>
          </p:cNvPr>
          <p:cNvSpPr/>
          <p:nvPr/>
        </p:nvSpPr>
        <p:spPr bwMode="auto">
          <a:xfrm>
            <a:off x="3936001" y="3691322"/>
            <a:ext cx="7584484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商家可以管理自己的店铺、商品、订单等；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62DB137-BAB4-436D-B304-38F6AE31FD17}"/>
              </a:ext>
            </a:extLst>
          </p:cNvPr>
          <p:cNvCxnSpPr>
            <a:cxnSpLocks/>
          </p:cNvCxnSpPr>
          <p:nvPr/>
        </p:nvCxnSpPr>
        <p:spPr>
          <a:xfrm>
            <a:off x="4071000" y="4440920"/>
            <a:ext cx="7449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F4BCE777-5267-4A06-83CE-FA056AF121B8}"/>
              </a:ext>
            </a:extLst>
          </p:cNvPr>
          <p:cNvSpPr/>
          <p:nvPr/>
        </p:nvSpPr>
        <p:spPr bwMode="auto">
          <a:xfrm>
            <a:off x="3619548" y="4661875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5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EFE334D-60E8-4F43-93A2-85A30059B1BD}"/>
              </a:ext>
            </a:extLst>
          </p:cNvPr>
          <p:cNvSpPr/>
          <p:nvPr/>
        </p:nvSpPr>
        <p:spPr bwMode="auto">
          <a:xfrm>
            <a:off x="3936001" y="4449679"/>
            <a:ext cx="7584484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用户可以进行浏览商品、查找商品、购买商品、加入购物车、管理个人订单等操作；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1439C00-84CD-437F-A427-240017F979B9}"/>
              </a:ext>
            </a:extLst>
          </p:cNvPr>
          <p:cNvCxnSpPr>
            <a:cxnSpLocks/>
          </p:cNvCxnSpPr>
          <p:nvPr/>
        </p:nvCxnSpPr>
        <p:spPr>
          <a:xfrm>
            <a:off x="4071000" y="5199277"/>
            <a:ext cx="7449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5379CAD1-B2FF-42CB-BFAF-4DB5F149BD1E}"/>
              </a:ext>
            </a:extLst>
          </p:cNvPr>
          <p:cNvSpPr/>
          <p:nvPr/>
        </p:nvSpPr>
        <p:spPr bwMode="auto">
          <a:xfrm>
            <a:off x="3619548" y="5420232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6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B4BAB09-0494-48E9-ACF1-5FB605F048CC}"/>
              </a:ext>
            </a:extLst>
          </p:cNvPr>
          <p:cNvSpPr/>
          <p:nvPr/>
        </p:nvSpPr>
        <p:spPr bwMode="auto">
          <a:xfrm>
            <a:off x="3936001" y="5208036"/>
            <a:ext cx="7584484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通过第三方支付方式实现便捷支付，给用户提供更多选择。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CC97065-BD7F-4D7C-8E07-845C25336889}"/>
              </a:ext>
            </a:extLst>
          </p:cNvPr>
          <p:cNvCxnSpPr>
            <a:cxnSpLocks/>
          </p:cNvCxnSpPr>
          <p:nvPr/>
        </p:nvCxnSpPr>
        <p:spPr>
          <a:xfrm>
            <a:off x="4071000" y="5957634"/>
            <a:ext cx="7449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2DE7B26F-A67C-40E2-BC74-05AEE0B9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637" y="235280"/>
            <a:ext cx="10850563" cy="663575"/>
          </a:xfrm>
        </p:spPr>
        <p:txBody>
          <a:bodyPr/>
          <a:lstStyle/>
          <a:p>
            <a:r>
              <a:rPr lang="en-US" altLang="zh-CN" sz="2800" dirty="0"/>
              <a:t>3. </a:t>
            </a:r>
            <a:r>
              <a:rPr lang="zh-CN" altLang="en-US" sz="2800" dirty="0"/>
              <a:t>目标分析</a:t>
            </a:r>
          </a:p>
        </p:txBody>
      </p:sp>
    </p:spTree>
    <p:extLst>
      <p:ext uri="{BB962C8B-B14F-4D97-AF65-F5344CB8AC3E}">
        <p14:creationId xmlns:p14="http://schemas.microsoft.com/office/powerpoint/2010/main" val="229455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058F7-F172-427B-B505-A4020B96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09" y="261331"/>
            <a:ext cx="3031451" cy="663575"/>
          </a:xfrm>
        </p:spPr>
        <p:txBody>
          <a:bodyPr/>
          <a:lstStyle/>
          <a:p>
            <a:r>
              <a:rPr lang="en-US" altLang="zh-CN" sz="2800" dirty="0"/>
              <a:t>4. </a:t>
            </a:r>
            <a:r>
              <a:rPr lang="zh-CN" altLang="en-US" sz="2800" dirty="0"/>
              <a:t>需求分析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49E0EE-EAA5-48D3-8CE7-1BDE690A1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0"/>
            <a:ext cx="50292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64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058F7-F172-427B-B505-A4020B96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09" y="261331"/>
            <a:ext cx="3031451" cy="663575"/>
          </a:xfrm>
        </p:spPr>
        <p:txBody>
          <a:bodyPr/>
          <a:lstStyle/>
          <a:p>
            <a:r>
              <a:rPr lang="en-US" altLang="zh-CN" sz="2800" dirty="0"/>
              <a:t>4. </a:t>
            </a:r>
            <a:r>
              <a:rPr lang="zh-CN" altLang="en-US" sz="2800" dirty="0"/>
              <a:t>需求分析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A86544-C2F9-42BF-B137-0EC900B50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434871"/>
            <a:ext cx="5295900" cy="43148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6EFC06-B8CA-44AD-9649-5D7FF7E5B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602" y="2115908"/>
            <a:ext cx="33813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05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íṧḷïďé">
            <a:extLst>
              <a:ext uri="{FF2B5EF4-FFF2-40B4-BE49-F238E27FC236}">
                <a16:creationId xmlns:a16="http://schemas.microsoft.com/office/drawing/2014/main" id="{170AF15E-2681-4E87-8789-811C5E1916B0}"/>
              </a:ext>
            </a:extLst>
          </p:cNvPr>
          <p:cNvSpPr/>
          <p:nvPr/>
        </p:nvSpPr>
        <p:spPr bwMode="auto">
          <a:xfrm>
            <a:off x="741000" y="2032133"/>
            <a:ext cx="4822826" cy="893076"/>
          </a:xfrm>
          <a:custGeom>
            <a:avLst/>
            <a:gdLst>
              <a:gd name="T0" fmla="*/ 1375 w 2897"/>
              <a:gd name="T1" fmla="*/ 509 h 537"/>
              <a:gd name="T2" fmla="*/ 1284 w 2897"/>
              <a:gd name="T3" fmla="*/ 418 h 537"/>
              <a:gd name="T4" fmla="*/ 35 w 2897"/>
              <a:gd name="T5" fmla="*/ 61 h 537"/>
              <a:gd name="T6" fmla="*/ 1313 w 2897"/>
              <a:gd name="T7" fmla="*/ 379 h 537"/>
              <a:gd name="T8" fmla="*/ 1303 w 2897"/>
              <a:gd name="T9" fmla="*/ 365 h 537"/>
              <a:gd name="T10" fmla="*/ 1356 w 2897"/>
              <a:gd name="T11" fmla="*/ 474 h 537"/>
              <a:gd name="T12" fmla="*/ 1430 w 2897"/>
              <a:gd name="T13" fmla="*/ 484 h 537"/>
              <a:gd name="T14" fmla="*/ 1503 w 2897"/>
              <a:gd name="T15" fmla="*/ 484 h 537"/>
              <a:gd name="T16" fmla="*/ 1579 w 2897"/>
              <a:gd name="T17" fmla="*/ 430 h 537"/>
              <a:gd name="T18" fmla="*/ 1579 w 2897"/>
              <a:gd name="T19" fmla="*/ 365 h 537"/>
              <a:gd name="T20" fmla="*/ 2846 w 2897"/>
              <a:gd name="T21" fmla="*/ 32 h 537"/>
              <a:gd name="T22" fmla="*/ 1622 w 2897"/>
              <a:gd name="T23" fmla="*/ 404 h 537"/>
              <a:gd name="T24" fmla="*/ 1585 w 2897"/>
              <a:gd name="T25" fmla="*/ 482 h 537"/>
              <a:gd name="T26" fmla="*/ 1448 w 2897"/>
              <a:gd name="T27" fmla="*/ 509 h 537"/>
              <a:gd name="T28" fmla="*/ 1448 w 2897"/>
              <a:gd name="T29" fmla="*/ 537 h 537"/>
              <a:gd name="T30" fmla="*/ 1605 w 2897"/>
              <a:gd name="T31" fmla="*/ 502 h 537"/>
              <a:gd name="T32" fmla="*/ 1626 w 2897"/>
              <a:gd name="T33" fmla="*/ 418 h 537"/>
              <a:gd name="T34" fmla="*/ 2886 w 2897"/>
              <a:gd name="T35" fmla="*/ 83 h 537"/>
              <a:gd name="T36" fmla="*/ 2894 w 2897"/>
              <a:gd name="T37" fmla="*/ 63 h 537"/>
              <a:gd name="T38" fmla="*/ 2849 w 2897"/>
              <a:gd name="T39" fmla="*/ 2 h 537"/>
              <a:gd name="T40" fmla="*/ 1565 w 2897"/>
              <a:gd name="T41" fmla="*/ 365 h 537"/>
              <a:gd name="T42" fmla="*/ 1526 w 2897"/>
              <a:gd name="T43" fmla="*/ 450 h 537"/>
              <a:gd name="T44" fmla="*/ 1466 w 2897"/>
              <a:gd name="T45" fmla="*/ 456 h 537"/>
              <a:gd name="T46" fmla="*/ 1393 w 2897"/>
              <a:gd name="T47" fmla="*/ 456 h 537"/>
              <a:gd name="T48" fmla="*/ 1343 w 2897"/>
              <a:gd name="T49" fmla="*/ 418 h 537"/>
              <a:gd name="T50" fmla="*/ 1321 w 2897"/>
              <a:gd name="T51" fmla="*/ 352 h 537"/>
              <a:gd name="T52" fmla="*/ 31 w 2897"/>
              <a:gd name="T53" fmla="*/ 9 h 537"/>
              <a:gd name="T54" fmla="*/ 1 w 2897"/>
              <a:gd name="T55" fmla="*/ 75 h 537"/>
              <a:gd name="T56" fmla="*/ 1266 w 2897"/>
              <a:gd name="T57" fmla="*/ 431 h 537"/>
              <a:gd name="T58" fmla="*/ 1256 w 2897"/>
              <a:gd name="T59" fmla="*/ 418 h 537"/>
              <a:gd name="T60" fmla="*/ 1375 w 2897"/>
              <a:gd name="T61" fmla="*/ 537 h 537"/>
              <a:gd name="T62" fmla="*/ 1462 w 2897"/>
              <a:gd name="T63" fmla="*/ 523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97" h="537">
                <a:moveTo>
                  <a:pt x="1448" y="509"/>
                </a:moveTo>
                <a:cubicBezTo>
                  <a:pt x="1375" y="509"/>
                  <a:pt x="1375" y="509"/>
                  <a:pt x="1375" y="509"/>
                </a:cubicBezTo>
                <a:cubicBezTo>
                  <a:pt x="1350" y="509"/>
                  <a:pt x="1327" y="499"/>
                  <a:pt x="1311" y="482"/>
                </a:cubicBezTo>
                <a:cubicBezTo>
                  <a:pt x="1294" y="466"/>
                  <a:pt x="1284" y="443"/>
                  <a:pt x="1284" y="418"/>
                </a:cubicBezTo>
                <a:cubicBezTo>
                  <a:pt x="1284" y="411"/>
                  <a:pt x="1280" y="406"/>
                  <a:pt x="1274" y="404"/>
                </a:cubicBezTo>
                <a:cubicBezTo>
                  <a:pt x="35" y="61"/>
                  <a:pt x="35" y="61"/>
                  <a:pt x="35" y="61"/>
                </a:cubicBezTo>
                <a:cubicBezTo>
                  <a:pt x="50" y="32"/>
                  <a:pt x="50" y="32"/>
                  <a:pt x="50" y="32"/>
                </a:cubicBezTo>
                <a:cubicBezTo>
                  <a:pt x="1313" y="379"/>
                  <a:pt x="1313" y="379"/>
                  <a:pt x="1313" y="379"/>
                </a:cubicBezTo>
                <a:cubicBezTo>
                  <a:pt x="1317" y="365"/>
                  <a:pt x="1317" y="365"/>
                  <a:pt x="1317" y="365"/>
                </a:cubicBezTo>
                <a:cubicBezTo>
                  <a:pt x="1303" y="365"/>
                  <a:pt x="1303" y="365"/>
                  <a:pt x="1303" y="365"/>
                </a:cubicBezTo>
                <a:cubicBezTo>
                  <a:pt x="1303" y="397"/>
                  <a:pt x="1312" y="426"/>
                  <a:pt x="1328" y="448"/>
                </a:cubicBezTo>
                <a:cubicBezTo>
                  <a:pt x="1336" y="459"/>
                  <a:pt x="1345" y="468"/>
                  <a:pt x="1356" y="474"/>
                </a:cubicBezTo>
                <a:cubicBezTo>
                  <a:pt x="1367" y="481"/>
                  <a:pt x="1380" y="484"/>
                  <a:pt x="1393" y="484"/>
                </a:cubicBezTo>
                <a:cubicBezTo>
                  <a:pt x="1430" y="484"/>
                  <a:pt x="1430" y="484"/>
                  <a:pt x="1430" y="484"/>
                </a:cubicBezTo>
                <a:cubicBezTo>
                  <a:pt x="1466" y="484"/>
                  <a:pt x="1466" y="484"/>
                  <a:pt x="1466" y="484"/>
                </a:cubicBezTo>
                <a:cubicBezTo>
                  <a:pt x="1503" y="484"/>
                  <a:pt x="1503" y="484"/>
                  <a:pt x="1503" y="484"/>
                </a:cubicBezTo>
                <a:cubicBezTo>
                  <a:pt x="1517" y="484"/>
                  <a:pt x="1529" y="481"/>
                  <a:pt x="1540" y="474"/>
                </a:cubicBezTo>
                <a:cubicBezTo>
                  <a:pt x="1557" y="464"/>
                  <a:pt x="1570" y="449"/>
                  <a:pt x="1579" y="430"/>
                </a:cubicBezTo>
                <a:cubicBezTo>
                  <a:pt x="1588" y="411"/>
                  <a:pt x="1593" y="389"/>
                  <a:pt x="1593" y="365"/>
                </a:cubicBezTo>
                <a:cubicBezTo>
                  <a:pt x="1579" y="365"/>
                  <a:pt x="1579" y="365"/>
                  <a:pt x="1579" y="365"/>
                </a:cubicBezTo>
                <a:cubicBezTo>
                  <a:pt x="1583" y="379"/>
                  <a:pt x="1583" y="379"/>
                  <a:pt x="1583" y="379"/>
                </a:cubicBezTo>
                <a:cubicBezTo>
                  <a:pt x="2846" y="32"/>
                  <a:pt x="2846" y="32"/>
                  <a:pt x="2846" y="32"/>
                </a:cubicBezTo>
                <a:cubicBezTo>
                  <a:pt x="2861" y="61"/>
                  <a:pt x="2861" y="61"/>
                  <a:pt x="2861" y="61"/>
                </a:cubicBezTo>
                <a:cubicBezTo>
                  <a:pt x="1622" y="404"/>
                  <a:pt x="1622" y="404"/>
                  <a:pt x="1622" y="404"/>
                </a:cubicBezTo>
                <a:cubicBezTo>
                  <a:pt x="1616" y="406"/>
                  <a:pt x="1612" y="411"/>
                  <a:pt x="1612" y="418"/>
                </a:cubicBezTo>
                <a:cubicBezTo>
                  <a:pt x="1612" y="443"/>
                  <a:pt x="1602" y="466"/>
                  <a:pt x="1585" y="482"/>
                </a:cubicBezTo>
                <a:cubicBezTo>
                  <a:pt x="1569" y="499"/>
                  <a:pt x="1546" y="509"/>
                  <a:pt x="1521" y="509"/>
                </a:cubicBezTo>
                <a:cubicBezTo>
                  <a:pt x="1448" y="509"/>
                  <a:pt x="1448" y="509"/>
                  <a:pt x="1448" y="509"/>
                </a:cubicBezTo>
                <a:cubicBezTo>
                  <a:pt x="1440" y="509"/>
                  <a:pt x="1434" y="515"/>
                  <a:pt x="1434" y="523"/>
                </a:cubicBezTo>
                <a:cubicBezTo>
                  <a:pt x="1434" y="531"/>
                  <a:pt x="1440" y="537"/>
                  <a:pt x="1448" y="537"/>
                </a:cubicBezTo>
                <a:cubicBezTo>
                  <a:pt x="1521" y="537"/>
                  <a:pt x="1521" y="537"/>
                  <a:pt x="1521" y="537"/>
                </a:cubicBezTo>
                <a:cubicBezTo>
                  <a:pt x="1554" y="537"/>
                  <a:pt x="1584" y="523"/>
                  <a:pt x="1605" y="502"/>
                </a:cubicBezTo>
                <a:cubicBezTo>
                  <a:pt x="1627" y="480"/>
                  <a:pt x="1640" y="451"/>
                  <a:pt x="1640" y="418"/>
                </a:cubicBezTo>
                <a:cubicBezTo>
                  <a:pt x="1626" y="418"/>
                  <a:pt x="1626" y="418"/>
                  <a:pt x="1626" y="418"/>
                </a:cubicBezTo>
                <a:cubicBezTo>
                  <a:pt x="1630" y="431"/>
                  <a:pt x="1630" y="431"/>
                  <a:pt x="1630" y="431"/>
                </a:cubicBezTo>
                <a:cubicBezTo>
                  <a:pt x="2886" y="83"/>
                  <a:pt x="2886" y="83"/>
                  <a:pt x="2886" y="83"/>
                </a:cubicBezTo>
                <a:cubicBezTo>
                  <a:pt x="2890" y="82"/>
                  <a:pt x="2893" y="79"/>
                  <a:pt x="2895" y="75"/>
                </a:cubicBezTo>
                <a:cubicBezTo>
                  <a:pt x="2897" y="71"/>
                  <a:pt x="2896" y="67"/>
                  <a:pt x="2894" y="63"/>
                </a:cubicBezTo>
                <a:cubicBezTo>
                  <a:pt x="2866" y="9"/>
                  <a:pt x="2866" y="9"/>
                  <a:pt x="2866" y="9"/>
                </a:cubicBezTo>
                <a:cubicBezTo>
                  <a:pt x="2862" y="3"/>
                  <a:pt x="2856" y="0"/>
                  <a:pt x="2849" y="2"/>
                </a:cubicBezTo>
                <a:cubicBezTo>
                  <a:pt x="1576" y="352"/>
                  <a:pt x="1576" y="352"/>
                  <a:pt x="1576" y="352"/>
                </a:cubicBezTo>
                <a:cubicBezTo>
                  <a:pt x="1570" y="353"/>
                  <a:pt x="1565" y="359"/>
                  <a:pt x="1565" y="365"/>
                </a:cubicBezTo>
                <a:cubicBezTo>
                  <a:pt x="1565" y="392"/>
                  <a:pt x="1558" y="415"/>
                  <a:pt x="1546" y="431"/>
                </a:cubicBezTo>
                <a:cubicBezTo>
                  <a:pt x="1540" y="439"/>
                  <a:pt x="1533" y="446"/>
                  <a:pt x="1526" y="450"/>
                </a:cubicBezTo>
                <a:cubicBezTo>
                  <a:pt x="1519" y="454"/>
                  <a:pt x="1511" y="456"/>
                  <a:pt x="1503" y="456"/>
                </a:cubicBezTo>
                <a:cubicBezTo>
                  <a:pt x="1466" y="456"/>
                  <a:pt x="1466" y="456"/>
                  <a:pt x="1466" y="456"/>
                </a:cubicBezTo>
                <a:cubicBezTo>
                  <a:pt x="1430" y="456"/>
                  <a:pt x="1430" y="456"/>
                  <a:pt x="1430" y="456"/>
                </a:cubicBezTo>
                <a:cubicBezTo>
                  <a:pt x="1393" y="456"/>
                  <a:pt x="1393" y="456"/>
                  <a:pt x="1393" y="456"/>
                </a:cubicBezTo>
                <a:cubicBezTo>
                  <a:pt x="1385" y="456"/>
                  <a:pt x="1378" y="454"/>
                  <a:pt x="1370" y="450"/>
                </a:cubicBezTo>
                <a:cubicBezTo>
                  <a:pt x="1360" y="444"/>
                  <a:pt x="1350" y="433"/>
                  <a:pt x="1343" y="418"/>
                </a:cubicBezTo>
                <a:cubicBezTo>
                  <a:pt x="1335" y="403"/>
                  <a:pt x="1331" y="385"/>
                  <a:pt x="1331" y="365"/>
                </a:cubicBezTo>
                <a:cubicBezTo>
                  <a:pt x="1331" y="359"/>
                  <a:pt x="1327" y="353"/>
                  <a:pt x="1321" y="35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0"/>
                  <a:pt x="34" y="3"/>
                  <a:pt x="31" y="9"/>
                </a:cubicBezTo>
                <a:cubicBezTo>
                  <a:pt x="2" y="63"/>
                  <a:pt x="2" y="63"/>
                  <a:pt x="2" y="63"/>
                </a:cubicBezTo>
                <a:cubicBezTo>
                  <a:pt x="0" y="67"/>
                  <a:pt x="0" y="71"/>
                  <a:pt x="1" y="75"/>
                </a:cubicBezTo>
                <a:cubicBezTo>
                  <a:pt x="3" y="79"/>
                  <a:pt x="6" y="82"/>
                  <a:pt x="11" y="83"/>
                </a:cubicBezTo>
                <a:cubicBezTo>
                  <a:pt x="1266" y="431"/>
                  <a:pt x="1266" y="431"/>
                  <a:pt x="1266" y="431"/>
                </a:cubicBezTo>
                <a:cubicBezTo>
                  <a:pt x="1270" y="418"/>
                  <a:pt x="1270" y="418"/>
                  <a:pt x="1270" y="418"/>
                </a:cubicBezTo>
                <a:cubicBezTo>
                  <a:pt x="1256" y="418"/>
                  <a:pt x="1256" y="418"/>
                  <a:pt x="1256" y="418"/>
                </a:cubicBezTo>
                <a:cubicBezTo>
                  <a:pt x="1256" y="451"/>
                  <a:pt x="1269" y="480"/>
                  <a:pt x="1291" y="502"/>
                </a:cubicBezTo>
                <a:cubicBezTo>
                  <a:pt x="1312" y="523"/>
                  <a:pt x="1342" y="537"/>
                  <a:pt x="1375" y="537"/>
                </a:cubicBezTo>
                <a:cubicBezTo>
                  <a:pt x="1448" y="537"/>
                  <a:pt x="1448" y="537"/>
                  <a:pt x="1448" y="537"/>
                </a:cubicBezTo>
                <a:cubicBezTo>
                  <a:pt x="1456" y="537"/>
                  <a:pt x="1462" y="531"/>
                  <a:pt x="1462" y="523"/>
                </a:cubicBezTo>
                <a:cubicBezTo>
                  <a:pt x="1462" y="515"/>
                  <a:pt x="1456" y="509"/>
                  <a:pt x="1448" y="509"/>
                </a:cubicBezTo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iSľîḋe">
            <a:extLst>
              <a:ext uri="{FF2B5EF4-FFF2-40B4-BE49-F238E27FC236}">
                <a16:creationId xmlns:a16="http://schemas.microsoft.com/office/drawing/2014/main" id="{C63EAEBB-F679-4C24-B6A1-197DCFCF066D}"/>
              </a:ext>
            </a:extLst>
          </p:cNvPr>
          <p:cNvSpPr/>
          <p:nvPr/>
        </p:nvSpPr>
        <p:spPr bwMode="auto">
          <a:xfrm>
            <a:off x="763678" y="2171439"/>
            <a:ext cx="4775310" cy="3609020"/>
          </a:xfrm>
          <a:custGeom>
            <a:avLst/>
            <a:gdLst>
              <a:gd name="T0" fmla="*/ 2868 w 2868"/>
              <a:gd name="T1" fmla="*/ 0 h 2168"/>
              <a:gd name="T2" fmla="*/ 1626 w 2868"/>
              <a:gd name="T3" fmla="*/ 345 h 2168"/>
              <a:gd name="T4" fmla="*/ 1591 w 2868"/>
              <a:gd name="T5" fmla="*/ 418 h 2168"/>
              <a:gd name="T6" fmla="*/ 1507 w 2868"/>
              <a:gd name="T7" fmla="*/ 453 h 2168"/>
              <a:gd name="T8" fmla="*/ 1507 w 2868"/>
              <a:gd name="T9" fmla="*/ 453 h 2168"/>
              <a:gd name="T10" fmla="*/ 1434 w 2868"/>
              <a:gd name="T11" fmla="*/ 453 h 2168"/>
              <a:gd name="T12" fmla="*/ 1434 w 2868"/>
              <a:gd name="T13" fmla="*/ 453 h 2168"/>
              <a:gd name="T14" fmla="*/ 1361 w 2868"/>
              <a:gd name="T15" fmla="*/ 453 h 2168"/>
              <a:gd name="T16" fmla="*/ 1361 w 2868"/>
              <a:gd name="T17" fmla="*/ 453 h 2168"/>
              <a:gd name="T18" fmla="*/ 1277 w 2868"/>
              <a:gd name="T19" fmla="*/ 418 h 2168"/>
              <a:gd name="T20" fmla="*/ 1243 w 2868"/>
              <a:gd name="T21" fmla="*/ 345 h 2168"/>
              <a:gd name="T22" fmla="*/ 0 w 2868"/>
              <a:gd name="T23" fmla="*/ 0 h 2168"/>
              <a:gd name="T24" fmla="*/ 0 w 2868"/>
              <a:gd name="T25" fmla="*/ 1705 h 2168"/>
              <a:gd name="T26" fmla="*/ 1256 w 2868"/>
              <a:gd name="T27" fmla="*/ 2063 h 2168"/>
              <a:gd name="T28" fmla="*/ 1361 w 2868"/>
              <a:gd name="T29" fmla="*/ 2168 h 2168"/>
              <a:gd name="T30" fmla="*/ 1434 w 2868"/>
              <a:gd name="T31" fmla="*/ 2168 h 2168"/>
              <a:gd name="T32" fmla="*/ 1507 w 2868"/>
              <a:gd name="T33" fmla="*/ 2168 h 2168"/>
              <a:gd name="T34" fmla="*/ 1612 w 2868"/>
              <a:gd name="T35" fmla="*/ 2063 h 2168"/>
              <a:gd name="T36" fmla="*/ 2868 w 2868"/>
              <a:gd name="T37" fmla="*/ 1705 h 2168"/>
              <a:gd name="T38" fmla="*/ 2868 w 2868"/>
              <a:gd name="T39" fmla="*/ 0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68" h="2168">
                <a:moveTo>
                  <a:pt x="2868" y="0"/>
                </a:moveTo>
                <a:cubicBezTo>
                  <a:pt x="1626" y="345"/>
                  <a:pt x="1626" y="345"/>
                  <a:pt x="1626" y="345"/>
                </a:cubicBezTo>
                <a:cubicBezTo>
                  <a:pt x="1623" y="373"/>
                  <a:pt x="1610" y="399"/>
                  <a:pt x="1591" y="418"/>
                </a:cubicBezTo>
                <a:cubicBezTo>
                  <a:pt x="1570" y="439"/>
                  <a:pt x="1540" y="453"/>
                  <a:pt x="1507" y="453"/>
                </a:cubicBezTo>
                <a:cubicBezTo>
                  <a:pt x="1507" y="453"/>
                  <a:pt x="1507" y="453"/>
                  <a:pt x="1507" y="453"/>
                </a:cubicBezTo>
                <a:cubicBezTo>
                  <a:pt x="1434" y="453"/>
                  <a:pt x="1434" y="453"/>
                  <a:pt x="1434" y="453"/>
                </a:cubicBezTo>
                <a:cubicBezTo>
                  <a:pt x="1434" y="453"/>
                  <a:pt x="1434" y="453"/>
                  <a:pt x="1434" y="453"/>
                </a:cubicBezTo>
                <a:cubicBezTo>
                  <a:pt x="1361" y="453"/>
                  <a:pt x="1361" y="453"/>
                  <a:pt x="1361" y="453"/>
                </a:cubicBezTo>
                <a:cubicBezTo>
                  <a:pt x="1361" y="453"/>
                  <a:pt x="1361" y="453"/>
                  <a:pt x="1361" y="453"/>
                </a:cubicBezTo>
                <a:cubicBezTo>
                  <a:pt x="1328" y="453"/>
                  <a:pt x="1298" y="439"/>
                  <a:pt x="1277" y="418"/>
                </a:cubicBezTo>
                <a:cubicBezTo>
                  <a:pt x="1258" y="399"/>
                  <a:pt x="1245" y="373"/>
                  <a:pt x="1243" y="345"/>
                </a:cubicBezTo>
                <a:cubicBezTo>
                  <a:pt x="0" y="0"/>
                  <a:pt x="0" y="0"/>
                  <a:pt x="0" y="0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1256" y="2063"/>
                  <a:pt x="1256" y="2063"/>
                  <a:pt x="1256" y="2063"/>
                </a:cubicBezTo>
                <a:cubicBezTo>
                  <a:pt x="1256" y="2121"/>
                  <a:pt x="1303" y="2168"/>
                  <a:pt x="1361" y="2168"/>
                </a:cubicBezTo>
                <a:cubicBezTo>
                  <a:pt x="1434" y="2168"/>
                  <a:pt x="1434" y="2168"/>
                  <a:pt x="1434" y="2168"/>
                </a:cubicBezTo>
                <a:cubicBezTo>
                  <a:pt x="1507" y="2168"/>
                  <a:pt x="1507" y="2168"/>
                  <a:pt x="1507" y="2168"/>
                </a:cubicBezTo>
                <a:cubicBezTo>
                  <a:pt x="1565" y="2168"/>
                  <a:pt x="1612" y="2121"/>
                  <a:pt x="1612" y="2063"/>
                </a:cubicBezTo>
                <a:cubicBezTo>
                  <a:pt x="2868" y="1705"/>
                  <a:pt x="2868" y="1705"/>
                  <a:pt x="2868" y="1705"/>
                </a:cubicBezTo>
                <a:cubicBezTo>
                  <a:pt x="2868" y="0"/>
                  <a:pt x="2868" y="0"/>
                  <a:pt x="286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ïṣ1ïḍé">
            <a:extLst>
              <a:ext uri="{FF2B5EF4-FFF2-40B4-BE49-F238E27FC236}">
                <a16:creationId xmlns:a16="http://schemas.microsoft.com/office/drawing/2014/main" id="{B50159E5-E031-45D9-88E2-C3B87D559A45}"/>
              </a:ext>
            </a:extLst>
          </p:cNvPr>
          <p:cNvSpPr/>
          <p:nvPr/>
        </p:nvSpPr>
        <p:spPr bwMode="auto">
          <a:xfrm>
            <a:off x="763678" y="2146602"/>
            <a:ext cx="4775310" cy="778607"/>
          </a:xfrm>
          <a:custGeom>
            <a:avLst/>
            <a:gdLst>
              <a:gd name="T0" fmla="*/ 2868 w 2868"/>
              <a:gd name="T1" fmla="*/ 0 h 468"/>
              <a:gd name="T2" fmla="*/ 1612 w 2868"/>
              <a:gd name="T3" fmla="*/ 349 h 468"/>
              <a:gd name="T4" fmla="*/ 1507 w 2868"/>
              <a:gd name="T5" fmla="*/ 454 h 468"/>
              <a:gd name="T6" fmla="*/ 1434 w 2868"/>
              <a:gd name="T7" fmla="*/ 454 h 468"/>
              <a:gd name="T8" fmla="*/ 1361 w 2868"/>
              <a:gd name="T9" fmla="*/ 454 h 468"/>
              <a:gd name="T10" fmla="*/ 1256 w 2868"/>
              <a:gd name="T11" fmla="*/ 349 h 468"/>
              <a:gd name="T12" fmla="*/ 0 w 2868"/>
              <a:gd name="T13" fmla="*/ 0 h 468"/>
              <a:gd name="T14" fmla="*/ 0 w 2868"/>
              <a:gd name="T15" fmla="*/ 15 h 468"/>
              <a:gd name="T16" fmla="*/ 1243 w 2868"/>
              <a:gd name="T17" fmla="*/ 360 h 468"/>
              <a:gd name="T18" fmla="*/ 1277 w 2868"/>
              <a:gd name="T19" fmla="*/ 433 h 468"/>
              <a:gd name="T20" fmla="*/ 1361 w 2868"/>
              <a:gd name="T21" fmla="*/ 468 h 468"/>
              <a:gd name="T22" fmla="*/ 1361 w 2868"/>
              <a:gd name="T23" fmla="*/ 468 h 468"/>
              <a:gd name="T24" fmla="*/ 1434 w 2868"/>
              <a:gd name="T25" fmla="*/ 468 h 468"/>
              <a:gd name="T26" fmla="*/ 1434 w 2868"/>
              <a:gd name="T27" fmla="*/ 468 h 468"/>
              <a:gd name="T28" fmla="*/ 1507 w 2868"/>
              <a:gd name="T29" fmla="*/ 468 h 468"/>
              <a:gd name="T30" fmla="*/ 1507 w 2868"/>
              <a:gd name="T31" fmla="*/ 468 h 468"/>
              <a:gd name="T32" fmla="*/ 1591 w 2868"/>
              <a:gd name="T33" fmla="*/ 433 h 468"/>
              <a:gd name="T34" fmla="*/ 1626 w 2868"/>
              <a:gd name="T35" fmla="*/ 360 h 468"/>
              <a:gd name="T36" fmla="*/ 2868 w 2868"/>
              <a:gd name="T37" fmla="*/ 15 h 468"/>
              <a:gd name="T38" fmla="*/ 2868 w 2868"/>
              <a:gd name="T39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68" h="468">
                <a:moveTo>
                  <a:pt x="2868" y="0"/>
                </a:moveTo>
                <a:cubicBezTo>
                  <a:pt x="1612" y="349"/>
                  <a:pt x="1612" y="349"/>
                  <a:pt x="1612" y="349"/>
                </a:cubicBezTo>
                <a:cubicBezTo>
                  <a:pt x="1612" y="407"/>
                  <a:pt x="1565" y="454"/>
                  <a:pt x="1507" y="454"/>
                </a:cubicBezTo>
                <a:cubicBezTo>
                  <a:pt x="1434" y="454"/>
                  <a:pt x="1434" y="454"/>
                  <a:pt x="1434" y="454"/>
                </a:cubicBezTo>
                <a:cubicBezTo>
                  <a:pt x="1361" y="454"/>
                  <a:pt x="1361" y="454"/>
                  <a:pt x="1361" y="454"/>
                </a:cubicBezTo>
                <a:cubicBezTo>
                  <a:pt x="1303" y="454"/>
                  <a:pt x="1256" y="407"/>
                  <a:pt x="1256" y="349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243" y="360"/>
                  <a:pt x="1243" y="360"/>
                  <a:pt x="1243" y="360"/>
                </a:cubicBezTo>
                <a:cubicBezTo>
                  <a:pt x="1245" y="388"/>
                  <a:pt x="1258" y="414"/>
                  <a:pt x="1277" y="433"/>
                </a:cubicBezTo>
                <a:cubicBezTo>
                  <a:pt x="1298" y="454"/>
                  <a:pt x="1328" y="468"/>
                  <a:pt x="1361" y="468"/>
                </a:cubicBezTo>
                <a:cubicBezTo>
                  <a:pt x="1361" y="468"/>
                  <a:pt x="1361" y="468"/>
                  <a:pt x="1361" y="468"/>
                </a:cubicBezTo>
                <a:cubicBezTo>
                  <a:pt x="1434" y="468"/>
                  <a:pt x="1434" y="468"/>
                  <a:pt x="1434" y="468"/>
                </a:cubicBezTo>
                <a:cubicBezTo>
                  <a:pt x="1434" y="468"/>
                  <a:pt x="1434" y="468"/>
                  <a:pt x="1434" y="468"/>
                </a:cubicBezTo>
                <a:cubicBezTo>
                  <a:pt x="1507" y="468"/>
                  <a:pt x="1507" y="468"/>
                  <a:pt x="1507" y="468"/>
                </a:cubicBezTo>
                <a:cubicBezTo>
                  <a:pt x="1507" y="468"/>
                  <a:pt x="1507" y="468"/>
                  <a:pt x="1507" y="468"/>
                </a:cubicBezTo>
                <a:cubicBezTo>
                  <a:pt x="1540" y="468"/>
                  <a:pt x="1570" y="454"/>
                  <a:pt x="1591" y="433"/>
                </a:cubicBezTo>
                <a:cubicBezTo>
                  <a:pt x="1610" y="414"/>
                  <a:pt x="1623" y="388"/>
                  <a:pt x="1626" y="360"/>
                </a:cubicBezTo>
                <a:cubicBezTo>
                  <a:pt x="2868" y="15"/>
                  <a:pt x="2868" y="15"/>
                  <a:pt x="2868" y="15"/>
                </a:cubicBezTo>
                <a:cubicBezTo>
                  <a:pt x="2868" y="0"/>
                  <a:pt x="2868" y="0"/>
                  <a:pt x="2868" y="0"/>
                </a:cubicBezTo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ïŝļïḋê">
            <a:extLst>
              <a:ext uri="{FF2B5EF4-FFF2-40B4-BE49-F238E27FC236}">
                <a16:creationId xmlns:a16="http://schemas.microsoft.com/office/drawing/2014/main" id="{3FEC7C84-E3FA-46C9-A399-7E8E7369A1DC}"/>
              </a:ext>
            </a:extLst>
          </p:cNvPr>
          <p:cNvSpPr/>
          <p:nvPr/>
        </p:nvSpPr>
        <p:spPr bwMode="auto">
          <a:xfrm>
            <a:off x="741000" y="2122844"/>
            <a:ext cx="4820666" cy="3681374"/>
          </a:xfrm>
          <a:custGeom>
            <a:avLst/>
            <a:gdLst>
              <a:gd name="T0" fmla="*/ 0 w 2896"/>
              <a:gd name="T1" fmla="*/ 14 h 2211"/>
              <a:gd name="T2" fmla="*/ 0 w 2896"/>
              <a:gd name="T3" fmla="*/ 1734 h 2211"/>
              <a:gd name="T4" fmla="*/ 10 w 2896"/>
              <a:gd name="T5" fmla="*/ 1748 h 2211"/>
              <a:gd name="T6" fmla="*/ 1266 w 2896"/>
              <a:gd name="T7" fmla="*/ 2105 h 2211"/>
              <a:gd name="T8" fmla="*/ 1270 w 2896"/>
              <a:gd name="T9" fmla="*/ 2092 h 2211"/>
              <a:gd name="T10" fmla="*/ 1256 w 2896"/>
              <a:gd name="T11" fmla="*/ 2092 h 2211"/>
              <a:gd name="T12" fmla="*/ 1291 w 2896"/>
              <a:gd name="T13" fmla="*/ 2176 h 2211"/>
              <a:gd name="T14" fmla="*/ 1375 w 2896"/>
              <a:gd name="T15" fmla="*/ 2211 h 2211"/>
              <a:gd name="T16" fmla="*/ 1448 w 2896"/>
              <a:gd name="T17" fmla="*/ 2211 h 2211"/>
              <a:gd name="T18" fmla="*/ 1521 w 2896"/>
              <a:gd name="T19" fmla="*/ 2211 h 2211"/>
              <a:gd name="T20" fmla="*/ 1605 w 2896"/>
              <a:gd name="T21" fmla="*/ 2176 h 2211"/>
              <a:gd name="T22" fmla="*/ 1640 w 2896"/>
              <a:gd name="T23" fmla="*/ 2092 h 2211"/>
              <a:gd name="T24" fmla="*/ 1626 w 2896"/>
              <a:gd name="T25" fmla="*/ 2092 h 2211"/>
              <a:gd name="T26" fmla="*/ 1630 w 2896"/>
              <a:gd name="T27" fmla="*/ 2105 h 2211"/>
              <a:gd name="T28" fmla="*/ 2886 w 2896"/>
              <a:gd name="T29" fmla="*/ 1748 h 2211"/>
              <a:gd name="T30" fmla="*/ 2896 w 2896"/>
              <a:gd name="T31" fmla="*/ 1734 h 2211"/>
              <a:gd name="T32" fmla="*/ 2896 w 2896"/>
              <a:gd name="T33" fmla="*/ 14 h 2211"/>
              <a:gd name="T34" fmla="*/ 2882 w 2896"/>
              <a:gd name="T35" fmla="*/ 0 h 2211"/>
              <a:gd name="T36" fmla="*/ 2868 w 2896"/>
              <a:gd name="T37" fmla="*/ 14 h 2211"/>
              <a:gd name="T38" fmla="*/ 2868 w 2896"/>
              <a:gd name="T39" fmla="*/ 1724 h 2211"/>
              <a:gd name="T40" fmla="*/ 1622 w 2896"/>
              <a:gd name="T41" fmla="*/ 2078 h 2211"/>
              <a:gd name="T42" fmla="*/ 1612 w 2896"/>
              <a:gd name="T43" fmla="*/ 2092 h 2211"/>
              <a:gd name="T44" fmla="*/ 1585 w 2896"/>
              <a:gd name="T45" fmla="*/ 2156 h 2211"/>
              <a:gd name="T46" fmla="*/ 1521 w 2896"/>
              <a:gd name="T47" fmla="*/ 2183 h 2211"/>
              <a:gd name="T48" fmla="*/ 1448 w 2896"/>
              <a:gd name="T49" fmla="*/ 2183 h 2211"/>
              <a:gd name="T50" fmla="*/ 1375 w 2896"/>
              <a:gd name="T51" fmla="*/ 2183 h 2211"/>
              <a:gd name="T52" fmla="*/ 1311 w 2896"/>
              <a:gd name="T53" fmla="*/ 2156 h 2211"/>
              <a:gd name="T54" fmla="*/ 1284 w 2896"/>
              <a:gd name="T55" fmla="*/ 2092 h 2211"/>
              <a:gd name="T56" fmla="*/ 1274 w 2896"/>
              <a:gd name="T57" fmla="*/ 2078 h 2211"/>
              <a:gd name="T58" fmla="*/ 28 w 2896"/>
              <a:gd name="T59" fmla="*/ 1724 h 2211"/>
              <a:gd name="T60" fmla="*/ 28 w 2896"/>
              <a:gd name="T61" fmla="*/ 14 h 2211"/>
              <a:gd name="T62" fmla="*/ 14 w 2896"/>
              <a:gd name="T63" fmla="*/ 0 h 2211"/>
              <a:gd name="T64" fmla="*/ 0 w 2896"/>
              <a:gd name="T65" fmla="*/ 14 h 2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96" h="2211">
                <a:moveTo>
                  <a:pt x="0" y="14"/>
                </a:moveTo>
                <a:cubicBezTo>
                  <a:pt x="0" y="1734"/>
                  <a:pt x="0" y="1734"/>
                  <a:pt x="0" y="1734"/>
                </a:cubicBezTo>
                <a:cubicBezTo>
                  <a:pt x="0" y="1741"/>
                  <a:pt x="4" y="1746"/>
                  <a:pt x="10" y="1748"/>
                </a:cubicBezTo>
                <a:cubicBezTo>
                  <a:pt x="1266" y="2105"/>
                  <a:pt x="1266" y="2105"/>
                  <a:pt x="1266" y="2105"/>
                </a:cubicBezTo>
                <a:cubicBezTo>
                  <a:pt x="1270" y="2092"/>
                  <a:pt x="1270" y="2092"/>
                  <a:pt x="1270" y="2092"/>
                </a:cubicBezTo>
                <a:cubicBezTo>
                  <a:pt x="1256" y="2092"/>
                  <a:pt x="1256" y="2092"/>
                  <a:pt x="1256" y="2092"/>
                </a:cubicBezTo>
                <a:cubicBezTo>
                  <a:pt x="1256" y="2125"/>
                  <a:pt x="1269" y="2154"/>
                  <a:pt x="1291" y="2176"/>
                </a:cubicBezTo>
                <a:cubicBezTo>
                  <a:pt x="1312" y="2197"/>
                  <a:pt x="1342" y="2211"/>
                  <a:pt x="1375" y="2211"/>
                </a:cubicBezTo>
                <a:cubicBezTo>
                  <a:pt x="1448" y="2211"/>
                  <a:pt x="1448" y="2211"/>
                  <a:pt x="1448" y="2211"/>
                </a:cubicBezTo>
                <a:cubicBezTo>
                  <a:pt x="1521" y="2211"/>
                  <a:pt x="1521" y="2211"/>
                  <a:pt x="1521" y="2211"/>
                </a:cubicBezTo>
                <a:cubicBezTo>
                  <a:pt x="1554" y="2211"/>
                  <a:pt x="1584" y="2197"/>
                  <a:pt x="1605" y="2176"/>
                </a:cubicBezTo>
                <a:cubicBezTo>
                  <a:pt x="1627" y="2154"/>
                  <a:pt x="1640" y="2125"/>
                  <a:pt x="1640" y="2092"/>
                </a:cubicBezTo>
                <a:cubicBezTo>
                  <a:pt x="1626" y="2092"/>
                  <a:pt x="1626" y="2092"/>
                  <a:pt x="1626" y="2092"/>
                </a:cubicBezTo>
                <a:cubicBezTo>
                  <a:pt x="1630" y="2105"/>
                  <a:pt x="1630" y="2105"/>
                  <a:pt x="1630" y="2105"/>
                </a:cubicBezTo>
                <a:cubicBezTo>
                  <a:pt x="2886" y="1748"/>
                  <a:pt x="2886" y="1748"/>
                  <a:pt x="2886" y="1748"/>
                </a:cubicBezTo>
                <a:cubicBezTo>
                  <a:pt x="2892" y="1746"/>
                  <a:pt x="2896" y="1741"/>
                  <a:pt x="2896" y="1734"/>
                </a:cubicBezTo>
                <a:cubicBezTo>
                  <a:pt x="2896" y="14"/>
                  <a:pt x="2896" y="14"/>
                  <a:pt x="2896" y="14"/>
                </a:cubicBezTo>
                <a:cubicBezTo>
                  <a:pt x="2896" y="7"/>
                  <a:pt x="2890" y="0"/>
                  <a:pt x="2882" y="0"/>
                </a:cubicBezTo>
                <a:cubicBezTo>
                  <a:pt x="2874" y="0"/>
                  <a:pt x="2868" y="7"/>
                  <a:pt x="2868" y="14"/>
                </a:cubicBezTo>
                <a:cubicBezTo>
                  <a:pt x="2868" y="1724"/>
                  <a:pt x="2868" y="1724"/>
                  <a:pt x="2868" y="1724"/>
                </a:cubicBezTo>
                <a:cubicBezTo>
                  <a:pt x="1622" y="2078"/>
                  <a:pt x="1622" y="2078"/>
                  <a:pt x="1622" y="2078"/>
                </a:cubicBezTo>
                <a:cubicBezTo>
                  <a:pt x="1616" y="2080"/>
                  <a:pt x="1612" y="2086"/>
                  <a:pt x="1612" y="2092"/>
                </a:cubicBezTo>
                <a:cubicBezTo>
                  <a:pt x="1612" y="2117"/>
                  <a:pt x="1602" y="2140"/>
                  <a:pt x="1585" y="2156"/>
                </a:cubicBezTo>
                <a:cubicBezTo>
                  <a:pt x="1569" y="2173"/>
                  <a:pt x="1546" y="2183"/>
                  <a:pt x="1521" y="2183"/>
                </a:cubicBezTo>
                <a:cubicBezTo>
                  <a:pt x="1448" y="2183"/>
                  <a:pt x="1448" y="2183"/>
                  <a:pt x="1448" y="2183"/>
                </a:cubicBezTo>
                <a:cubicBezTo>
                  <a:pt x="1375" y="2183"/>
                  <a:pt x="1375" y="2183"/>
                  <a:pt x="1375" y="2183"/>
                </a:cubicBezTo>
                <a:cubicBezTo>
                  <a:pt x="1350" y="2183"/>
                  <a:pt x="1327" y="2173"/>
                  <a:pt x="1311" y="2156"/>
                </a:cubicBezTo>
                <a:cubicBezTo>
                  <a:pt x="1294" y="2140"/>
                  <a:pt x="1284" y="2117"/>
                  <a:pt x="1284" y="2092"/>
                </a:cubicBezTo>
                <a:cubicBezTo>
                  <a:pt x="1284" y="2086"/>
                  <a:pt x="1280" y="2080"/>
                  <a:pt x="1274" y="2078"/>
                </a:cubicBezTo>
                <a:cubicBezTo>
                  <a:pt x="28" y="1724"/>
                  <a:pt x="28" y="1724"/>
                  <a:pt x="28" y="1724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7"/>
                  <a:pt x="22" y="0"/>
                  <a:pt x="14" y="0"/>
                </a:cubicBezTo>
                <a:cubicBezTo>
                  <a:pt x="7" y="0"/>
                  <a:pt x="0" y="7"/>
                  <a:pt x="0" y="14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îsliďè">
            <a:extLst>
              <a:ext uri="{FF2B5EF4-FFF2-40B4-BE49-F238E27FC236}">
                <a16:creationId xmlns:a16="http://schemas.microsoft.com/office/drawing/2014/main" id="{0DF03BC2-BAF8-46A9-BFCA-539D725F6B00}"/>
              </a:ext>
            </a:extLst>
          </p:cNvPr>
          <p:cNvSpPr/>
          <p:nvPr/>
        </p:nvSpPr>
        <p:spPr bwMode="auto">
          <a:xfrm>
            <a:off x="750719" y="5359299"/>
            <a:ext cx="1106896" cy="333689"/>
          </a:xfrm>
          <a:custGeom>
            <a:avLst/>
            <a:gdLst>
              <a:gd name="T0" fmla="*/ 6 w 665"/>
              <a:gd name="T1" fmla="*/ 14 h 200"/>
              <a:gd name="T2" fmla="*/ 655 w 665"/>
              <a:gd name="T3" fmla="*/ 199 h 200"/>
              <a:gd name="T4" fmla="*/ 664 w 665"/>
              <a:gd name="T5" fmla="*/ 194 h 200"/>
              <a:gd name="T6" fmla="*/ 659 w 665"/>
              <a:gd name="T7" fmla="*/ 186 h 200"/>
              <a:gd name="T8" fmla="*/ 10 w 665"/>
              <a:gd name="T9" fmla="*/ 1 h 200"/>
              <a:gd name="T10" fmla="*/ 2 w 665"/>
              <a:gd name="T11" fmla="*/ 6 h 200"/>
              <a:gd name="T12" fmla="*/ 6 w 665"/>
              <a:gd name="T13" fmla="*/ 1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5" h="200">
                <a:moveTo>
                  <a:pt x="6" y="14"/>
                </a:moveTo>
                <a:cubicBezTo>
                  <a:pt x="655" y="199"/>
                  <a:pt x="655" y="199"/>
                  <a:pt x="655" y="199"/>
                </a:cubicBezTo>
                <a:cubicBezTo>
                  <a:pt x="659" y="200"/>
                  <a:pt x="663" y="198"/>
                  <a:pt x="664" y="194"/>
                </a:cubicBezTo>
                <a:cubicBezTo>
                  <a:pt x="665" y="191"/>
                  <a:pt x="663" y="187"/>
                  <a:pt x="659" y="186"/>
                </a:cubicBezTo>
                <a:cubicBezTo>
                  <a:pt x="10" y="1"/>
                  <a:pt x="10" y="1"/>
                  <a:pt x="10" y="1"/>
                </a:cubicBezTo>
                <a:cubicBezTo>
                  <a:pt x="7" y="0"/>
                  <a:pt x="3" y="2"/>
                  <a:pt x="2" y="6"/>
                </a:cubicBezTo>
                <a:cubicBezTo>
                  <a:pt x="0" y="10"/>
                  <a:pt x="3" y="13"/>
                  <a:pt x="6" y="14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îśľïḍê">
            <a:extLst>
              <a:ext uri="{FF2B5EF4-FFF2-40B4-BE49-F238E27FC236}">
                <a16:creationId xmlns:a16="http://schemas.microsoft.com/office/drawing/2014/main" id="{A6632CEA-1723-486C-BC66-00E409223090}"/>
              </a:ext>
            </a:extLst>
          </p:cNvPr>
          <p:cNvSpPr/>
          <p:nvPr/>
        </p:nvSpPr>
        <p:spPr bwMode="auto">
          <a:xfrm>
            <a:off x="4445051" y="5359299"/>
            <a:ext cx="1106896" cy="333689"/>
          </a:xfrm>
          <a:custGeom>
            <a:avLst/>
            <a:gdLst>
              <a:gd name="T0" fmla="*/ 655 w 665"/>
              <a:gd name="T1" fmla="*/ 1 h 200"/>
              <a:gd name="T2" fmla="*/ 6 w 665"/>
              <a:gd name="T3" fmla="*/ 186 h 200"/>
              <a:gd name="T4" fmla="*/ 1 w 665"/>
              <a:gd name="T5" fmla="*/ 194 h 200"/>
              <a:gd name="T6" fmla="*/ 10 w 665"/>
              <a:gd name="T7" fmla="*/ 199 h 200"/>
              <a:gd name="T8" fmla="*/ 659 w 665"/>
              <a:gd name="T9" fmla="*/ 14 h 200"/>
              <a:gd name="T10" fmla="*/ 664 w 665"/>
              <a:gd name="T11" fmla="*/ 6 h 200"/>
              <a:gd name="T12" fmla="*/ 655 w 665"/>
              <a:gd name="T13" fmla="*/ 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5" h="200">
                <a:moveTo>
                  <a:pt x="655" y="1"/>
                </a:moveTo>
                <a:cubicBezTo>
                  <a:pt x="6" y="186"/>
                  <a:pt x="6" y="186"/>
                  <a:pt x="6" y="186"/>
                </a:cubicBezTo>
                <a:cubicBezTo>
                  <a:pt x="3" y="187"/>
                  <a:pt x="0" y="191"/>
                  <a:pt x="1" y="194"/>
                </a:cubicBezTo>
                <a:cubicBezTo>
                  <a:pt x="2" y="198"/>
                  <a:pt x="6" y="200"/>
                  <a:pt x="10" y="199"/>
                </a:cubicBezTo>
                <a:cubicBezTo>
                  <a:pt x="659" y="14"/>
                  <a:pt x="659" y="14"/>
                  <a:pt x="659" y="14"/>
                </a:cubicBezTo>
                <a:cubicBezTo>
                  <a:pt x="663" y="13"/>
                  <a:pt x="665" y="10"/>
                  <a:pt x="664" y="6"/>
                </a:cubicBezTo>
                <a:cubicBezTo>
                  <a:pt x="663" y="2"/>
                  <a:pt x="659" y="0"/>
                  <a:pt x="655" y="1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isliḋè">
            <a:extLst>
              <a:ext uri="{FF2B5EF4-FFF2-40B4-BE49-F238E27FC236}">
                <a16:creationId xmlns:a16="http://schemas.microsoft.com/office/drawing/2014/main" id="{3C29B2EC-F1D7-4B9A-A836-09A1652D5255}"/>
              </a:ext>
            </a:extLst>
          </p:cNvPr>
          <p:cNvSpPr/>
          <p:nvPr/>
        </p:nvSpPr>
        <p:spPr bwMode="auto">
          <a:xfrm>
            <a:off x="3436426" y="2715708"/>
            <a:ext cx="22678" cy="2901687"/>
          </a:xfrm>
          <a:custGeom>
            <a:avLst/>
            <a:gdLst>
              <a:gd name="T0" fmla="*/ 0 w 14"/>
              <a:gd name="T1" fmla="*/ 7 h 1743"/>
              <a:gd name="T2" fmla="*/ 0 w 14"/>
              <a:gd name="T3" fmla="*/ 1736 h 1743"/>
              <a:gd name="T4" fmla="*/ 7 w 14"/>
              <a:gd name="T5" fmla="*/ 1743 h 1743"/>
              <a:gd name="T6" fmla="*/ 14 w 14"/>
              <a:gd name="T7" fmla="*/ 1736 h 1743"/>
              <a:gd name="T8" fmla="*/ 14 w 14"/>
              <a:gd name="T9" fmla="*/ 7 h 1743"/>
              <a:gd name="T10" fmla="*/ 7 w 14"/>
              <a:gd name="T11" fmla="*/ 0 h 1743"/>
              <a:gd name="T12" fmla="*/ 0 w 14"/>
              <a:gd name="T13" fmla="*/ 7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743">
                <a:moveTo>
                  <a:pt x="0" y="7"/>
                </a:moveTo>
                <a:cubicBezTo>
                  <a:pt x="0" y="1736"/>
                  <a:pt x="0" y="1736"/>
                  <a:pt x="0" y="1736"/>
                </a:cubicBezTo>
                <a:cubicBezTo>
                  <a:pt x="0" y="1740"/>
                  <a:pt x="3" y="1743"/>
                  <a:pt x="7" y="1743"/>
                </a:cubicBezTo>
                <a:cubicBezTo>
                  <a:pt x="11" y="1743"/>
                  <a:pt x="14" y="1740"/>
                  <a:pt x="14" y="1736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3"/>
                  <a:pt x="11" y="0"/>
                  <a:pt x="7" y="0"/>
                </a:cubicBezTo>
                <a:cubicBezTo>
                  <a:pt x="3" y="0"/>
                  <a:pt x="0" y="3"/>
                  <a:pt x="0" y="7"/>
                </a:cubicBezTo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" name="ïṡľîḍê">
            <a:extLst>
              <a:ext uri="{FF2B5EF4-FFF2-40B4-BE49-F238E27FC236}">
                <a16:creationId xmlns:a16="http://schemas.microsoft.com/office/drawing/2014/main" id="{E635B982-B475-4F3E-8CC1-6D54E73A2D16}"/>
              </a:ext>
            </a:extLst>
          </p:cNvPr>
          <p:cNvSpPr/>
          <p:nvPr/>
        </p:nvSpPr>
        <p:spPr bwMode="auto">
          <a:xfrm>
            <a:off x="2843562" y="2715708"/>
            <a:ext cx="22678" cy="2901687"/>
          </a:xfrm>
          <a:custGeom>
            <a:avLst/>
            <a:gdLst>
              <a:gd name="T0" fmla="*/ 0 w 14"/>
              <a:gd name="T1" fmla="*/ 7 h 1743"/>
              <a:gd name="T2" fmla="*/ 0 w 14"/>
              <a:gd name="T3" fmla="*/ 1736 h 1743"/>
              <a:gd name="T4" fmla="*/ 7 w 14"/>
              <a:gd name="T5" fmla="*/ 1743 h 1743"/>
              <a:gd name="T6" fmla="*/ 14 w 14"/>
              <a:gd name="T7" fmla="*/ 1736 h 1743"/>
              <a:gd name="T8" fmla="*/ 14 w 14"/>
              <a:gd name="T9" fmla="*/ 7 h 1743"/>
              <a:gd name="T10" fmla="*/ 7 w 14"/>
              <a:gd name="T11" fmla="*/ 0 h 1743"/>
              <a:gd name="T12" fmla="*/ 0 w 14"/>
              <a:gd name="T13" fmla="*/ 7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743">
                <a:moveTo>
                  <a:pt x="0" y="7"/>
                </a:moveTo>
                <a:cubicBezTo>
                  <a:pt x="0" y="1736"/>
                  <a:pt x="0" y="1736"/>
                  <a:pt x="0" y="1736"/>
                </a:cubicBezTo>
                <a:cubicBezTo>
                  <a:pt x="0" y="1740"/>
                  <a:pt x="3" y="1743"/>
                  <a:pt x="7" y="1743"/>
                </a:cubicBezTo>
                <a:cubicBezTo>
                  <a:pt x="11" y="1743"/>
                  <a:pt x="14" y="1740"/>
                  <a:pt x="14" y="1736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3"/>
                  <a:pt x="11" y="0"/>
                  <a:pt x="7" y="0"/>
                </a:cubicBezTo>
                <a:cubicBezTo>
                  <a:pt x="3" y="0"/>
                  <a:pt x="0" y="3"/>
                  <a:pt x="0" y="7"/>
                </a:cubicBezTo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" name="í$ḷîḑé">
            <a:extLst>
              <a:ext uri="{FF2B5EF4-FFF2-40B4-BE49-F238E27FC236}">
                <a16:creationId xmlns:a16="http://schemas.microsoft.com/office/drawing/2014/main" id="{C71578DA-C16F-47CF-809E-2E07D5B30F69}"/>
              </a:ext>
            </a:extLst>
          </p:cNvPr>
          <p:cNvSpPr/>
          <p:nvPr/>
        </p:nvSpPr>
        <p:spPr bwMode="auto">
          <a:xfrm>
            <a:off x="1171880" y="1541859"/>
            <a:ext cx="1992413" cy="1127414"/>
          </a:xfrm>
          <a:custGeom>
            <a:avLst/>
            <a:gdLst>
              <a:gd name="T0" fmla="*/ 248 w 1197"/>
              <a:gd name="T1" fmla="*/ 280 h 677"/>
              <a:gd name="T2" fmla="*/ 248 w 1197"/>
              <a:gd name="T3" fmla="*/ 21 h 677"/>
              <a:gd name="T4" fmla="*/ 1133 w 1197"/>
              <a:gd name="T5" fmla="*/ 639 h 677"/>
              <a:gd name="T6" fmla="*/ 10 w 1197"/>
              <a:gd name="T7" fmla="*/ 177 h 677"/>
              <a:gd name="T8" fmla="*/ 3 w 1197"/>
              <a:gd name="T9" fmla="*/ 178 h 677"/>
              <a:gd name="T10" fmla="*/ 0 w 1197"/>
              <a:gd name="T11" fmla="*/ 183 h 677"/>
              <a:gd name="T12" fmla="*/ 0 w 1197"/>
              <a:gd name="T13" fmla="*/ 363 h 677"/>
              <a:gd name="T14" fmla="*/ 7 w 1197"/>
              <a:gd name="T15" fmla="*/ 370 h 677"/>
              <a:gd name="T16" fmla="*/ 14 w 1197"/>
              <a:gd name="T17" fmla="*/ 363 h 677"/>
              <a:gd name="T18" fmla="*/ 14 w 1197"/>
              <a:gd name="T19" fmla="*/ 194 h 677"/>
              <a:gd name="T20" fmla="*/ 1186 w 1197"/>
              <a:gd name="T21" fmla="*/ 676 h 677"/>
              <a:gd name="T22" fmla="*/ 1195 w 1197"/>
              <a:gd name="T23" fmla="*/ 673 h 677"/>
              <a:gd name="T24" fmla="*/ 1193 w 1197"/>
              <a:gd name="T25" fmla="*/ 663 h 677"/>
              <a:gd name="T26" fmla="*/ 245 w 1197"/>
              <a:gd name="T27" fmla="*/ 1 h 677"/>
              <a:gd name="T28" fmla="*/ 238 w 1197"/>
              <a:gd name="T29" fmla="*/ 1 h 677"/>
              <a:gd name="T30" fmla="*/ 234 w 1197"/>
              <a:gd name="T31" fmla="*/ 7 h 677"/>
              <a:gd name="T32" fmla="*/ 234 w 1197"/>
              <a:gd name="T33" fmla="*/ 280 h 677"/>
              <a:gd name="T34" fmla="*/ 241 w 1197"/>
              <a:gd name="T35" fmla="*/ 287 h 677"/>
              <a:gd name="T36" fmla="*/ 248 w 1197"/>
              <a:gd name="T37" fmla="*/ 28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97" h="677">
                <a:moveTo>
                  <a:pt x="248" y="280"/>
                </a:moveTo>
                <a:cubicBezTo>
                  <a:pt x="248" y="21"/>
                  <a:pt x="248" y="21"/>
                  <a:pt x="248" y="21"/>
                </a:cubicBezTo>
                <a:cubicBezTo>
                  <a:pt x="1133" y="639"/>
                  <a:pt x="1133" y="639"/>
                  <a:pt x="1133" y="639"/>
                </a:cubicBezTo>
                <a:cubicBezTo>
                  <a:pt x="10" y="177"/>
                  <a:pt x="10" y="177"/>
                  <a:pt x="10" y="177"/>
                </a:cubicBezTo>
                <a:cubicBezTo>
                  <a:pt x="7" y="176"/>
                  <a:pt x="5" y="176"/>
                  <a:pt x="3" y="178"/>
                </a:cubicBezTo>
                <a:cubicBezTo>
                  <a:pt x="1" y="179"/>
                  <a:pt x="0" y="181"/>
                  <a:pt x="0" y="183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3" y="370"/>
                  <a:pt x="7" y="370"/>
                </a:cubicBezTo>
                <a:cubicBezTo>
                  <a:pt x="11" y="370"/>
                  <a:pt x="14" y="367"/>
                  <a:pt x="14" y="363"/>
                </a:cubicBezTo>
                <a:cubicBezTo>
                  <a:pt x="14" y="194"/>
                  <a:pt x="14" y="194"/>
                  <a:pt x="14" y="194"/>
                </a:cubicBezTo>
                <a:cubicBezTo>
                  <a:pt x="1186" y="676"/>
                  <a:pt x="1186" y="676"/>
                  <a:pt x="1186" y="676"/>
                </a:cubicBezTo>
                <a:cubicBezTo>
                  <a:pt x="1190" y="677"/>
                  <a:pt x="1194" y="676"/>
                  <a:pt x="1195" y="673"/>
                </a:cubicBezTo>
                <a:cubicBezTo>
                  <a:pt x="1197" y="669"/>
                  <a:pt x="1196" y="666"/>
                  <a:pt x="1193" y="663"/>
                </a:cubicBezTo>
                <a:cubicBezTo>
                  <a:pt x="245" y="1"/>
                  <a:pt x="245" y="1"/>
                  <a:pt x="245" y="1"/>
                </a:cubicBezTo>
                <a:cubicBezTo>
                  <a:pt x="243" y="0"/>
                  <a:pt x="240" y="0"/>
                  <a:pt x="238" y="1"/>
                </a:cubicBezTo>
                <a:cubicBezTo>
                  <a:pt x="236" y="2"/>
                  <a:pt x="234" y="5"/>
                  <a:pt x="234" y="7"/>
                </a:cubicBezTo>
                <a:cubicBezTo>
                  <a:pt x="234" y="280"/>
                  <a:pt x="234" y="280"/>
                  <a:pt x="234" y="280"/>
                </a:cubicBezTo>
                <a:cubicBezTo>
                  <a:pt x="234" y="284"/>
                  <a:pt x="237" y="287"/>
                  <a:pt x="241" y="287"/>
                </a:cubicBezTo>
                <a:cubicBezTo>
                  <a:pt x="245" y="287"/>
                  <a:pt x="248" y="284"/>
                  <a:pt x="248" y="280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îṥľïḋê">
            <a:extLst>
              <a:ext uri="{FF2B5EF4-FFF2-40B4-BE49-F238E27FC236}">
                <a16:creationId xmlns:a16="http://schemas.microsoft.com/office/drawing/2014/main" id="{C6E6DEC8-314D-4801-9A20-F0612A8D25F7}"/>
              </a:ext>
            </a:extLst>
          </p:cNvPr>
          <p:cNvSpPr/>
          <p:nvPr/>
        </p:nvSpPr>
        <p:spPr bwMode="auto">
          <a:xfrm>
            <a:off x="1928888" y="1314000"/>
            <a:ext cx="1235404" cy="1355273"/>
          </a:xfrm>
          <a:custGeom>
            <a:avLst/>
            <a:gdLst>
              <a:gd name="T0" fmla="*/ 14 w 742"/>
              <a:gd name="T1" fmla="*/ 295 h 814"/>
              <a:gd name="T2" fmla="*/ 10 w 742"/>
              <a:gd name="T3" fmla="*/ 299 h 814"/>
              <a:gd name="T4" fmla="*/ 16 w 742"/>
              <a:gd name="T5" fmla="*/ 297 h 814"/>
              <a:gd name="T6" fmla="*/ 14 w 742"/>
              <a:gd name="T7" fmla="*/ 295 h 814"/>
              <a:gd name="T8" fmla="*/ 10 w 742"/>
              <a:gd name="T9" fmla="*/ 299 h 814"/>
              <a:gd name="T10" fmla="*/ 16 w 742"/>
              <a:gd name="T11" fmla="*/ 297 h 814"/>
              <a:gd name="T12" fmla="*/ 12 w 742"/>
              <a:gd name="T13" fmla="*/ 299 h 814"/>
              <a:gd name="T14" fmla="*/ 16 w 742"/>
              <a:gd name="T15" fmla="*/ 298 h 814"/>
              <a:gd name="T16" fmla="*/ 16 w 742"/>
              <a:gd name="T17" fmla="*/ 297 h 814"/>
              <a:gd name="T18" fmla="*/ 12 w 742"/>
              <a:gd name="T19" fmla="*/ 299 h 814"/>
              <a:gd name="T20" fmla="*/ 16 w 742"/>
              <a:gd name="T21" fmla="*/ 298 h 814"/>
              <a:gd name="T22" fmla="*/ 15 w 742"/>
              <a:gd name="T23" fmla="*/ 298 h 814"/>
              <a:gd name="T24" fmla="*/ 16 w 742"/>
              <a:gd name="T25" fmla="*/ 298 h 814"/>
              <a:gd name="T26" fmla="*/ 16 w 742"/>
              <a:gd name="T27" fmla="*/ 298 h 814"/>
              <a:gd name="T28" fmla="*/ 15 w 742"/>
              <a:gd name="T29" fmla="*/ 298 h 814"/>
              <a:gd name="T30" fmla="*/ 16 w 742"/>
              <a:gd name="T31" fmla="*/ 298 h 814"/>
              <a:gd name="T32" fmla="*/ 16 w 742"/>
              <a:gd name="T33" fmla="*/ 295 h 814"/>
              <a:gd name="T34" fmla="*/ 15 w 742"/>
              <a:gd name="T35" fmla="*/ 268 h 814"/>
              <a:gd name="T36" fmla="*/ 14 w 742"/>
              <a:gd name="T37" fmla="*/ 222 h 814"/>
              <a:gd name="T38" fmla="*/ 15 w 742"/>
              <a:gd name="T39" fmla="*/ 82 h 814"/>
              <a:gd name="T40" fmla="*/ 16 w 742"/>
              <a:gd name="T41" fmla="*/ 29 h 814"/>
              <a:gd name="T42" fmla="*/ 16 w 742"/>
              <a:gd name="T43" fmla="*/ 8 h 814"/>
              <a:gd name="T44" fmla="*/ 9 w 742"/>
              <a:gd name="T45" fmla="*/ 7 h 814"/>
              <a:gd name="T46" fmla="*/ 4 w 742"/>
              <a:gd name="T47" fmla="*/ 12 h 814"/>
              <a:gd name="T48" fmla="*/ 729 w 742"/>
              <a:gd name="T49" fmla="*/ 811 h 814"/>
              <a:gd name="T50" fmla="*/ 739 w 742"/>
              <a:gd name="T51" fmla="*/ 811 h 814"/>
              <a:gd name="T52" fmla="*/ 739 w 742"/>
              <a:gd name="T53" fmla="*/ 802 h 814"/>
              <a:gd name="T54" fmla="*/ 14 w 742"/>
              <a:gd name="T55" fmla="*/ 3 h 814"/>
              <a:gd name="T56" fmla="*/ 7 w 742"/>
              <a:gd name="T57" fmla="*/ 1 h 814"/>
              <a:gd name="T58" fmla="*/ 2 w 742"/>
              <a:gd name="T59" fmla="*/ 7 h 814"/>
              <a:gd name="T60" fmla="*/ 0 w 742"/>
              <a:gd name="T61" fmla="*/ 222 h 814"/>
              <a:gd name="T62" fmla="*/ 1 w 742"/>
              <a:gd name="T63" fmla="*/ 277 h 814"/>
              <a:gd name="T64" fmla="*/ 1 w 742"/>
              <a:gd name="T65" fmla="*/ 294 h 814"/>
              <a:gd name="T66" fmla="*/ 2 w 742"/>
              <a:gd name="T67" fmla="*/ 299 h 814"/>
              <a:gd name="T68" fmla="*/ 2 w 742"/>
              <a:gd name="T69" fmla="*/ 301 h 814"/>
              <a:gd name="T70" fmla="*/ 3 w 742"/>
              <a:gd name="T71" fmla="*/ 302 h 814"/>
              <a:gd name="T72" fmla="*/ 4 w 742"/>
              <a:gd name="T73" fmla="*/ 305 h 814"/>
              <a:gd name="T74" fmla="*/ 14 w 742"/>
              <a:gd name="T75" fmla="*/ 305 h 814"/>
              <a:gd name="T76" fmla="*/ 14 w 742"/>
              <a:gd name="T77" fmla="*/ 295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2" h="814">
                <a:moveTo>
                  <a:pt x="14" y="295"/>
                </a:moveTo>
                <a:cubicBezTo>
                  <a:pt x="10" y="299"/>
                  <a:pt x="10" y="299"/>
                  <a:pt x="10" y="299"/>
                </a:cubicBezTo>
                <a:cubicBezTo>
                  <a:pt x="16" y="297"/>
                  <a:pt x="16" y="297"/>
                  <a:pt x="16" y="297"/>
                </a:cubicBezTo>
                <a:cubicBezTo>
                  <a:pt x="15" y="297"/>
                  <a:pt x="15" y="296"/>
                  <a:pt x="14" y="295"/>
                </a:cubicBezTo>
                <a:cubicBezTo>
                  <a:pt x="10" y="299"/>
                  <a:pt x="10" y="299"/>
                  <a:pt x="10" y="299"/>
                </a:cubicBezTo>
                <a:cubicBezTo>
                  <a:pt x="16" y="297"/>
                  <a:pt x="16" y="297"/>
                  <a:pt x="16" y="297"/>
                </a:cubicBezTo>
                <a:cubicBezTo>
                  <a:pt x="12" y="299"/>
                  <a:pt x="12" y="299"/>
                  <a:pt x="12" y="299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6" y="297"/>
                  <a:pt x="16" y="297"/>
                  <a:pt x="16" y="297"/>
                </a:cubicBezTo>
                <a:cubicBezTo>
                  <a:pt x="12" y="299"/>
                  <a:pt x="12" y="299"/>
                  <a:pt x="12" y="299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5" y="298"/>
                  <a:pt x="15" y="298"/>
                  <a:pt x="15" y="298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5" y="298"/>
                  <a:pt x="15" y="298"/>
                  <a:pt x="15" y="298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6" y="297"/>
                  <a:pt x="16" y="297"/>
                  <a:pt x="16" y="295"/>
                </a:cubicBezTo>
                <a:cubicBezTo>
                  <a:pt x="15" y="290"/>
                  <a:pt x="15" y="281"/>
                  <a:pt x="15" y="268"/>
                </a:cubicBezTo>
                <a:cubicBezTo>
                  <a:pt x="14" y="255"/>
                  <a:pt x="14" y="240"/>
                  <a:pt x="14" y="222"/>
                </a:cubicBezTo>
                <a:cubicBezTo>
                  <a:pt x="14" y="179"/>
                  <a:pt x="15" y="125"/>
                  <a:pt x="15" y="82"/>
                </a:cubicBezTo>
                <a:cubicBezTo>
                  <a:pt x="16" y="61"/>
                  <a:pt x="16" y="42"/>
                  <a:pt x="16" y="29"/>
                </a:cubicBezTo>
                <a:cubicBezTo>
                  <a:pt x="16" y="16"/>
                  <a:pt x="16" y="8"/>
                  <a:pt x="16" y="8"/>
                </a:cubicBezTo>
                <a:cubicBezTo>
                  <a:pt x="9" y="7"/>
                  <a:pt x="9" y="7"/>
                  <a:pt x="9" y="7"/>
                </a:cubicBezTo>
                <a:cubicBezTo>
                  <a:pt x="4" y="12"/>
                  <a:pt x="4" y="12"/>
                  <a:pt x="4" y="12"/>
                </a:cubicBezTo>
                <a:cubicBezTo>
                  <a:pt x="729" y="811"/>
                  <a:pt x="729" y="811"/>
                  <a:pt x="729" y="811"/>
                </a:cubicBezTo>
                <a:cubicBezTo>
                  <a:pt x="732" y="814"/>
                  <a:pt x="736" y="814"/>
                  <a:pt x="739" y="811"/>
                </a:cubicBezTo>
                <a:cubicBezTo>
                  <a:pt x="742" y="809"/>
                  <a:pt x="742" y="804"/>
                  <a:pt x="739" y="802"/>
                </a:cubicBezTo>
                <a:cubicBezTo>
                  <a:pt x="14" y="3"/>
                  <a:pt x="14" y="3"/>
                  <a:pt x="14" y="3"/>
                </a:cubicBezTo>
                <a:cubicBezTo>
                  <a:pt x="13" y="1"/>
                  <a:pt x="9" y="0"/>
                  <a:pt x="7" y="1"/>
                </a:cubicBezTo>
                <a:cubicBezTo>
                  <a:pt x="4" y="2"/>
                  <a:pt x="2" y="4"/>
                  <a:pt x="2" y="7"/>
                </a:cubicBezTo>
                <a:cubicBezTo>
                  <a:pt x="2" y="7"/>
                  <a:pt x="0" y="135"/>
                  <a:pt x="0" y="222"/>
                </a:cubicBezTo>
                <a:cubicBezTo>
                  <a:pt x="0" y="244"/>
                  <a:pt x="0" y="263"/>
                  <a:pt x="1" y="277"/>
                </a:cubicBezTo>
                <a:cubicBezTo>
                  <a:pt x="1" y="284"/>
                  <a:pt x="1" y="290"/>
                  <a:pt x="1" y="294"/>
                </a:cubicBezTo>
                <a:cubicBezTo>
                  <a:pt x="1" y="296"/>
                  <a:pt x="2" y="297"/>
                  <a:pt x="2" y="299"/>
                </a:cubicBezTo>
                <a:cubicBezTo>
                  <a:pt x="2" y="300"/>
                  <a:pt x="2" y="300"/>
                  <a:pt x="2" y="301"/>
                </a:cubicBezTo>
                <a:cubicBezTo>
                  <a:pt x="2" y="301"/>
                  <a:pt x="2" y="302"/>
                  <a:pt x="3" y="302"/>
                </a:cubicBezTo>
                <a:cubicBezTo>
                  <a:pt x="3" y="303"/>
                  <a:pt x="3" y="304"/>
                  <a:pt x="4" y="305"/>
                </a:cubicBezTo>
                <a:cubicBezTo>
                  <a:pt x="7" y="308"/>
                  <a:pt x="12" y="308"/>
                  <a:pt x="14" y="305"/>
                </a:cubicBezTo>
                <a:cubicBezTo>
                  <a:pt x="17" y="302"/>
                  <a:pt x="17" y="298"/>
                  <a:pt x="14" y="295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" name="íS1iḋê">
            <a:extLst>
              <a:ext uri="{FF2B5EF4-FFF2-40B4-BE49-F238E27FC236}">
                <a16:creationId xmlns:a16="http://schemas.microsoft.com/office/drawing/2014/main" id="{69A6991A-8403-48CE-923F-9BCEFDA7703F}"/>
              </a:ext>
            </a:extLst>
          </p:cNvPr>
          <p:cNvSpPr/>
          <p:nvPr/>
        </p:nvSpPr>
        <p:spPr bwMode="auto">
          <a:xfrm>
            <a:off x="3138374" y="1541859"/>
            <a:ext cx="1992413" cy="1127414"/>
          </a:xfrm>
          <a:custGeom>
            <a:avLst/>
            <a:gdLst>
              <a:gd name="T0" fmla="*/ 963 w 1197"/>
              <a:gd name="T1" fmla="*/ 280 h 677"/>
              <a:gd name="T2" fmla="*/ 963 w 1197"/>
              <a:gd name="T3" fmla="*/ 7 h 677"/>
              <a:gd name="T4" fmla="*/ 959 w 1197"/>
              <a:gd name="T5" fmla="*/ 1 h 677"/>
              <a:gd name="T6" fmla="*/ 952 w 1197"/>
              <a:gd name="T7" fmla="*/ 1 h 677"/>
              <a:gd name="T8" fmla="*/ 4 w 1197"/>
              <a:gd name="T9" fmla="*/ 663 h 677"/>
              <a:gd name="T10" fmla="*/ 2 w 1197"/>
              <a:gd name="T11" fmla="*/ 673 h 677"/>
              <a:gd name="T12" fmla="*/ 11 w 1197"/>
              <a:gd name="T13" fmla="*/ 676 h 677"/>
              <a:gd name="T14" fmla="*/ 1183 w 1197"/>
              <a:gd name="T15" fmla="*/ 194 h 677"/>
              <a:gd name="T16" fmla="*/ 1183 w 1197"/>
              <a:gd name="T17" fmla="*/ 363 h 677"/>
              <a:gd name="T18" fmla="*/ 1190 w 1197"/>
              <a:gd name="T19" fmla="*/ 370 h 677"/>
              <a:gd name="T20" fmla="*/ 1197 w 1197"/>
              <a:gd name="T21" fmla="*/ 363 h 677"/>
              <a:gd name="T22" fmla="*/ 1197 w 1197"/>
              <a:gd name="T23" fmla="*/ 183 h 677"/>
              <a:gd name="T24" fmla="*/ 1194 w 1197"/>
              <a:gd name="T25" fmla="*/ 178 h 677"/>
              <a:gd name="T26" fmla="*/ 1188 w 1197"/>
              <a:gd name="T27" fmla="*/ 177 h 677"/>
              <a:gd name="T28" fmla="*/ 64 w 1197"/>
              <a:gd name="T29" fmla="*/ 639 h 677"/>
              <a:gd name="T30" fmla="*/ 949 w 1197"/>
              <a:gd name="T31" fmla="*/ 21 h 677"/>
              <a:gd name="T32" fmla="*/ 949 w 1197"/>
              <a:gd name="T33" fmla="*/ 280 h 677"/>
              <a:gd name="T34" fmla="*/ 956 w 1197"/>
              <a:gd name="T35" fmla="*/ 287 h 677"/>
              <a:gd name="T36" fmla="*/ 963 w 1197"/>
              <a:gd name="T37" fmla="*/ 28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97" h="677">
                <a:moveTo>
                  <a:pt x="963" y="280"/>
                </a:moveTo>
                <a:cubicBezTo>
                  <a:pt x="963" y="7"/>
                  <a:pt x="963" y="7"/>
                  <a:pt x="963" y="7"/>
                </a:cubicBezTo>
                <a:cubicBezTo>
                  <a:pt x="963" y="5"/>
                  <a:pt x="962" y="2"/>
                  <a:pt x="959" y="1"/>
                </a:cubicBezTo>
                <a:cubicBezTo>
                  <a:pt x="957" y="0"/>
                  <a:pt x="954" y="0"/>
                  <a:pt x="952" y="1"/>
                </a:cubicBezTo>
                <a:cubicBezTo>
                  <a:pt x="4" y="663"/>
                  <a:pt x="4" y="663"/>
                  <a:pt x="4" y="663"/>
                </a:cubicBezTo>
                <a:cubicBezTo>
                  <a:pt x="1" y="666"/>
                  <a:pt x="0" y="669"/>
                  <a:pt x="2" y="673"/>
                </a:cubicBezTo>
                <a:cubicBezTo>
                  <a:pt x="4" y="676"/>
                  <a:pt x="7" y="677"/>
                  <a:pt x="11" y="676"/>
                </a:cubicBezTo>
                <a:cubicBezTo>
                  <a:pt x="1183" y="194"/>
                  <a:pt x="1183" y="194"/>
                  <a:pt x="1183" y="194"/>
                </a:cubicBezTo>
                <a:cubicBezTo>
                  <a:pt x="1183" y="363"/>
                  <a:pt x="1183" y="363"/>
                  <a:pt x="1183" y="363"/>
                </a:cubicBezTo>
                <a:cubicBezTo>
                  <a:pt x="1183" y="367"/>
                  <a:pt x="1186" y="370"/>
                  <a:pt x="1190" y="370"/>
                </a:cubicBezTo>
                <a:cubicBezTo>
                  <a:pt x="1194" y="370"/>
                  <a:pt x="1197" y="367"/>
                  <a:pt x="1197" y="363"/>
                </a:cubicBezTo>
                <a:cubicBezTo>
                  <a:pt x="1197" y="183"/>
                  <a:pt x="1197" y="183"/>
                  <a:pt x="1197" y="183"/>
                </a:cubicBezTo>
                <a:cubicBezTo>
                  <a:pt x="1197" y="181"/>
                  <a:pt x="1196" y="179"/>
                  <a:pt x="1194" y="178"/>
                </a:cubicBezTo>
                <a:cubicBezTo>
                  <a:pt x="1192" y="176"/>
                  <a:pt x="1190" y="176"/>
                  <a:pt x="1188" y="177"/>
                </a:cubicBezTo>
                <a:cubicBezTo>
                  <a:pt x="64" y="639"/>
                  <a:pt x="64" y="639"/>
                  <a:pt x="64" y="639"/>
                </a:cubicBezTo>
                <a:cubicBezTo>
                  <a:pt x="949" y="21"/>
                  <a:pt x="949" y="21"/>
                  <a:pt x="949" y="21"/>
                </a:cubicBezTo>
                <a:cubicBezTo>
                  <a:pt x="949" y="280"/>
                  <a:pt x="949" y="280"/>
                  <a:pt x="949" y="280"/>
                </a:cubicBezTo>
                <a:cubicBezTo>
                  <a:pt x="949" y="284"/>
                  <a:pt x="952" y="287"/>
                  <a:pt x="956" y="287"/>
                </a:cubicBezTo>
                <a:cubicBezTo>
                  <a:pt x="960" y="287"/>
                  <a:pt x="963" y="284"/>
                  <a:pt x="963" y="280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" name="îslíďe">
            <a:extLst>
              <a:ext uri="{FF2B5EF4-FFF2-40B4-BE49-F238E27FC236}">
                <a16:creationId xmlns:a16="http://schemas.microsoft.com/office/drawing/2014/main" id="{4FDF37AC-D872-43E1-9F1C-51B4216894B3}"/>
              </a:ext>
            </a:extLst>
          </p:cNvPr>
          <p:cNvSpPr/>
          <p:nvPr/>
        </p:nvSpPr>
        <p:spPr bwMode="auto">
          <a:xfrm>
            <a:off x="3138374" y="1314000"/>
            <a:ext cx="1235404" cy="1355273"/>
          </a:xfrm>
          <a:custGeom>
            <a:avLst/>
            <a:gdLst>
              <a:gd name="T0" fmla="*/ 738 w 742"/>
              <a:gd name="T1" fmla="*/ 305 h 814"/>
              <a:gd name="T2" fmla="*/ 740 w 742"/>
              <a:gd name="T3" fmla="*/ 302 h 814"/>
              <a:gd name="T4" fmla="*/ 740 w 742"/>
              <a:gd name="T5" fmla="*/ 300 h 814"/>
              <a:gd name="T6" fmla="*/ 741 w 742"/>
              <a:gd name="T7" fmla="*/ 296 h 814"/>
              <a:gd name="T8" fmla="*/ 742 w 742"/>
              <a:gd name="T9" fmla="*/ 268 h 814"/>
              <a:gd name="T10" fmla="*/ 742 w 742"/>
              <a:gd name="T11" fmla="*/ 222 h 814"/>
              <a:gd name="T12" fmla="*/ 740 w 742"/>
              <a:gd name="T13" fmla="*/ 7 h 814"/>
              <a:gd name="T14" fmla="*/ 735 w 742"/>
              <a:gd name="T15" fmla="*/ 1 h 814"/>
              <a:gd name="T16" fmla="*/ 728 w 742"/>
              <a:gd name="T17" fmla="*/ 3 h 814"/>
              <a:gd name="T18" fmla="*/ 3 w 742"/>
              <a:gd name="T19" fmla="*/ 802 h 814"/>
              <a:gd name="T20" fmla="*/ 3 w 742"/>
              <a:gd name="T21" fmla="*/ 811 h 814"/>
              <a:gd name="T22" fmla="*/ 13 w 742"/>
              <a:gd name="T23" fmla="*/ 811 h 814"/>
              <a:gd name="T24" fmla="*/ 738 w 742"/>
              <a:gd name="T25" fmla="*/ 12 h 814"/>
              <a:gd name="T26" fmla="*/ 733 w 742"/>
              <a:gd name="T27" fmla="*/ 7 h 814"/>
              <a:gd name="T28" fmla="*/ 726 w 742"/>
              <a:gd name="T29" fmla="*/ 8 h 814"/>
              <a:gd name="T30" fmla="*/ 726 w 742"/>
              <a:gd name="T31" fmla="*/ 29 h 814"/>
              <a:gd name="T32" fmla="*/ 728 w 742"/>
              <a:gd name="T33" fmla="*/ 222 h 814"/>
              <a:gd name="T34" fmla="*/ 727 w 742"/>
              <a:gd name="T35" fmla="*/ 277 h 814"/>
              <a:gd name="T36" fmla="*/ 727 w 742"/>
              <a:gd name="T37" fmla="*/ 293 h 814"/>
              <a:gd name="T38" fmla="*/ 727 w 742"/>
              <a:gd name="T39" fmla="*/ 297 h 814"/>
              <a:gd name="T40" fmla="*/ 726 w 742"/>
              <a:gd name="T41" fmla="*/ 298 h 814"/>
              <a:gd name="T42" fmla="*/ 726 w 742"/>
              <a:gd name="T43" fmla="*/ 298 h 814"/>
              <a:gd name="T44" fmla="*/ 730 w 742"/>
              <a:gd name="T45" fmla="*/ 298 h 814"/>
              <a:gd name="T46" fmla="*/ 727 w 742"/>
              <a:gd name="T47" fmla="*/ 297 h 814"/>
              <a:gd name="T48" fmla="*/ 726 w 742"/>
              <a:gd name="T49" fmla="*/ 298 h 814"/>
              <a:gd name="T50" fmla="*/ 730 w 742"/>
              <a:gd name="T51" fmla="*/ 298 h 814"/>
              <a:gd name="T52" fmla="*/ 727 w 742"/>
              <a:gd name="T53" fmla="*/ 297 h 814"/>
              <a:gd name="T54" fmla="*/ 732 w 742"/>
              <a:gd name="T55" fmla="*/ 299 h 814"/>
              <a:gd name="T56" fmla="*/ 728 w 742"/>
              <a:gd name="T57" fmla="*/ 295 h 814"/>
              <a:gd name="T58" fmla="*/ 727 w 742"/>
              <a:gd name="T59" fmla="*/ 297 h 814"/>
              <a:gd name="T60" fmla="*/ 732 w 742"/>
              <a:gd name="T61" fmla="*/ 299 h 814"/>
              <a:gd name="T62" fmla="*/ 728 w 742"/>
              <a:gd name="T63" fmla="*/ 295 h 814"/>
              <a:gd name="T64" fmla="*/ 728 w 742"/>
              <a:gd name="T65" fmla="*/ 305 h 814"/>
              <a:gd name="T66" fmla="*/ 738 w 742"/>
              <a:gd name="T67" fmla="*/ 305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42" h="814">
                <a:moveTo>
                  <a:pt x="738" y="305"/>
                </a:moveTo>
                <a:cubicBezTo>
                  <a:pt x="739" y="304"/>
                  <a:pt x="739" y="303"/>
                  <a:pt x="740" y="302"/>
                </a:cubicBezTo>
                <a:cubicBezTo>
                  <a:pt x="740" y="301"/>
                  <a:pt x="740" y="301"/>
                  <a:pt x="740" y="300"/>
                </a:cubicBezTo>
                <a:cubicBezTo>
                  <a:pt x="740" y="299"/>
                  <a:pt x="741" y="297"/>
                  <a:pt x="741" y="296"/>
                </a:cubicBezTo>
                <a:cubicBezTo>
                  <a:pt x="741" y="290"/>
                  <a:pt x="741" y="280"/>
                  <a:pt x="742" y="268"/>
                </a:cubicBezTo>
                <a:cubicBezTo>
                  <a:pt x="742" y="255"/>
                  <a:pt x="742" y="239"/>
                  <a:pt x="742" y="222"/>
                </a:cubicBezTo>
                <a:cubicBezTo>
                  <a:pt x="742" y="135"/>
                  <a:pt x="740" y="7"/>
                  <a:pt x="740" y="7"/>
                </a:cubicBezTo>
                <a:cubicBezTo>
                  <a:pt x="740" y="4"/>
                  <a:pt x="738" y="2"/>
                  <a:pt x="735" y="1"/>
                </a:cubicBezTo>
                <a:cubicBezTo>
                  <a:pt x="733" y="0"/>
                  <a:pt x="730" y="1"/>
                  <a:pt x="728" y="3"/>
                </a:cubicBezTo>
                <a:cubicBezTo>
                  <a:pt x="3" y="802"/>
                  <a:pt x="3" y="802"/>
                  <a:pt x="3" y="802"/>
                </a:cubicBezTo>
                <a:cubicBezTo>
                  <a:pt x="0" y="804"/>
                  <a:pt x="1" y="809"/>
                  <a:pt x="3" y="811"/>
                </a:cubicBezTo>
                <a:cubicBezTo>
                  <a:pt x="6" y="814"/>
                  <a:pt x="11" y="814"/>
                  <a:pt x="13" y="8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3" y="7"/>
                  <a:pt x="733" y="7"/>
                  <a:pt x="733" y="7"/>
                </a:cubicBezTo>
                <a:cubicBezTo>
                  <a:pt x="726" y="8"/>
                  <a:pt x="726" y="8"/>
                  <a:pt x="726" y="8"/>
                </a:cubicBezTo>
                <a:cubicBezTo>
                  <a:pt x="726" y="8"/>
                  <a:pt x="726" y="16"/>
                  <a:pt x="726" y="29"/>
                </a:cubicBezTo>
                <a:cubicBezTo>
                  <a:pt x="727" y="69"/>
                  <a:pt x="728" y="157"/>
                  <a:pt x="728" y="222"/>
                </a:cubicBezTo>
                <a:cubicBezTo>
                  <a:pt x="728" y="244"/>
                  <a:pt x="728" y="263"/>
                  <a:pt x="727" y="277"/>
                </a:cubicBezTo>
                <a:cubicBezTo>
                  <a:pt x="727" y="283"/>
                  <a:pt x="727" y="289"/>
                  <a:pt x="727" y="293"/>
                </a:cubicBezTo>
                <a:cubicBezTo>
                  <a:pt x="727" y="295"/>
                  <a:pt x="727" y="296"/>
                  <a:pt x="727" y="297"/>
                </a:cubicBezTo>
                <a:cubicBezTo>
                  <a:pt x="726" y="298"/>
                  <a:pt x="726" y="298"/>
                  <a:pt x="726" y="298"/>
                </a:cubicBezTo>
                <a:cubicBezTo>
                  <a:pt x="726" y="298"/>
                  <a:pt x="726" y="298"/>
                  <a:pt x="726" y="298"/>
                </a:cubicBezTo>
                <a:cubicBezTo>
                  <a:pt x="730" y="298"/>
                  <a:pt x="730" y="298"/>
                  <a:pt x="730" y="298"/>
                </a:cubicBezTo>
                <a:cubicBezTo>
                  <a:pt x="727" y="297"/>
                  <a:pt x="727" y="297"/>
                  <a:pt x="727" y="297"/>
                </a:cubicBezTo>
                <a:cubicBezTo>
                  <a:pt x="726" y="298"/>
                  <a:pt x="726" y="298"/>
                  <a:pt x="726" y="298"/>
                </a:cubicBezTo>
                <a:cubicBezTo>
                  <a:pt x="730" y="298"/>
                  <a:pt x="730" y="298"/>
                  <a:pt x="730" y="298"/>
                </a:cubicBezTo>
                <a:cubicBezTo>
                  <a:pt x="727" y="297"/>
                  <a:pt x="727" y="297"/>
                  <a:pt x="727" y="297"/>
                </a:cubicBezTo>
                <a:cubicBezTo>
                  <a:pt x="732" y="299"/>
                  <a:pt x="732" y="299"/>
                  <a:pt x="732" y="299"/>
                </a:cubicBezTo>
                <a:cubicBezTo>
                  <a:pt x="728" y="295"/>
                  <a:pt x="728" y="295"/>
                  <a:pt x="728" y="295"/>
                </a:cubicBezTo>
                <a:cubicBezTo>
                  <a:pt x="727" y="296"/>
                  <a:pt x="727" y="297"/>
                  <a:pt x="727" y="297"/>
                </a:cubicBezTo>
                <a:cubicBezTo>
                  <a:pt x="732" y="299"/>
                  <a:pt x="732" y="299"/>
                  <a:pt x="732" y="299"/>
                </a:cubicBezTo>
                <a:cubicBezTo>
                  <a:pt x="728" y="295"/>
                  <a:pt x="728" y="295"/>
                  <a:pt x="728" y="295"/>
                </a:cubicBezTo>
                <a:cubicBezTo>
                  <a:pt x="725" y="298"/>
                  <a:pt x="725" y="302"/>
                  <a:pt x="728" y="305"/>
                </a:cubicBezTo>
                <a:cubicBezTo>
                  <a:pt x="731" y="308"/>
                  <a:pt x="735" y="308"/>
                  <a:pt x="738" y="305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14CBB0E-2953-4E17-B89B-C588748B065B}"/>
              </a:ext>
            </a:extLst>
          </p:cNvPr>
          <p:cNvCxnSpPr/>
          <p:nvPr/>
        </p:nvCxnSpPr>
        <p:spPr>
          <a:xfrm>
            <a:off x="6006000" y="1123950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A8ACE07-9BB8-48BE-9554-9FF4F9EAFEAD}"/>
              </a:ext>
            </a:extLst>
          </p:cNvPr>
          <p:cNvSpPr txBox="1"/>
          <p:nvPr/>
        </p:nvSpPr>
        <p:spPr>
          <a:xfrm>
            <a:off x="6366000" y="1123950"/>
            <a:ext cx="5154488" cy="5019675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normAutofit/>
          </a:bodyPr>
          <a:lstStyle/>
          <a:p>
            <a:pPr marL="228600" marR="0" lvl="0" indent="-22860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丁大勇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张琳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电子商务在物联网时代的发展与展望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[J].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管理观察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,2018,38(12):79-80.</a:t>
            </a:r>
          </a:p>
          <a:p>
            <a:pPr marL="228600" marR="0" lvl="0" indent="-22860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宋宇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黑龙江省坚果类农产品信息网设计与实现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[D].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大连海洋大学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,2019.DOI:10.27821/d.cnki.gdlhy.2019.000177.</a:t>
            </a:r>
          </a:p>
          <a:p>
            <a:pPr marL="228600" marR="0" lvl="0" indent="-22860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中国报告大厅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国外网络购物现状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. http://m.chinabgao.com/k/wangluogouwu/29568.html. 2022-3-8.</a:t>
            </a:r>
          </a:p>
          <a:p>
            <a:pPr marL="228600" marR="0" lvl="0" indent="-22860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孙俞若诗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基于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web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实时绘制引擎的场景编辑器开发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[D].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浙江大学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,2021.DOI:10.27461/d.cnki.gzjdx.2021.002347.</a:t>
            </a:r>
          </a:p>
          <a:p>
            <a:pPr marL="228600" marR="0" lvl="0" indent="-22860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郭蕊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赵元苏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.Web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前端框架技术综述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[J].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北京工业职业技术学院学报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,2021,20(03):24-27.</a:t>
            </a:r>
          </a:p>
          <a:p>
            <a:pPr marL="228600" marR="0" lvl="0" indent="-22860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  <a:hlinkClick r:id="rId4"/>
              </a:rPr>
              <a:t>https://blog.csdn.net/lixinyi0622/article/dtails/107197720/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28600" marR="0" lvl="0" indent="-22860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28600" marR="0" lvl="0" indent="-22860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F876FC-DF7D-49B6-9B96-B2C58093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67" y="215238"/>
            <a:ext cx="10850563" cy="663575"/>
          </a:xfrm>
        </p:spPr>
        <p:txBody>
          <a:bodyPr/>
          <a:lstStyle/>
          <a:p>
            <a:r>
              <a:rPr lang="zh-CN" altLang="en-US" sz="2800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15290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232C04B-C843-4239-90B8-453DA0973D0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xwXEw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scFxM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xwXEy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7HBcT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7HBcT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7HBcT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7HBcT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7HBcT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7XBcTGpPNTPZDAAAyRkAABcAAAB1bml2ZXJzYWwvdW5pdmVyc2FsLnBuZ+2Ze1iSedrHH8fGmiattsxzVjMddiZ1aVTyvJajNY6Rp8wjJmuWIp5CJDk44+xYU+q07mhlylSTqCiGjVKgoJvCzpKaIYISUMMICSIqCaIg79PUXu97vfvX+/7tH1zw/Pj8fvdzf+/DdT/Xc/nkiQjbjc4bAQCwPX4sLAYArF0A4L2rG2zAlfJ/3fsW/LIqiok4AlCHXafBi3VZoVGhAECr/tB05n3w+oP8Y4lFAGD3+M3HipvX/BcAcEo7HhYaV5KmkURRPp4yc19io1hlPQD9yI7+qOsNl6hxx/q27B04GPZ+6KZjfxN8sy76+abd3yd+3L/h6z3Wf/iaMW/13o2J894fmEe0S+z9hjHTshHH9dPE549mMVoZzFb3YfM0NbjovE8UibhqVMmrQ9LwSy8rsqhwth0A3B8/V6G6pLqMZdi7kAjL55mHAKCP2vop58IOFyjq+TmHdQAgSlgcTETijFN1mvdAHypahx/GcU+hP7MCnYhvKJjuIJpzArYBwIuTAqc6hhOIcP8AyvLnb0Tgzz0DoDZbdvsCQNkGGrgj7JItAOw6ggT/2pphDQCXtqyha+gauoauoWvoGrqGrqFr6Bq6hv7/0YLpK16s0yB5C/p/Pdp1uws0T5qS2nsRvfgs0qudsMwnURtLfr1cekJCZeDRAWp9sdgK6FtV0NKhdswDKn2dMK00t2M+wyNZfXWRyWOBS/u5vFIuJ4uE714erSaMSUWl8RIpQyLRg89bzOrg5VeN+AdGR5+0tlx1N/YUL+Vn2pynKliSuWLowiBTHhXe6/3KwHjDu6oFCfAg/lDy8svNxIfLc483aw9bRoirOtWgAzxQx4OvLlQZf+sxSEvperOWYGCKFUOGSA/oSL0A71u7siKzEMQ9BatUg5rB/Sc2hds91YhV3KgUY9uMqfd1S3un+JFlzA5pT9DgU0fC/BX4z+IgSiYDDQuV0JVmG7OUVhAdSUVh6EHc5lAx3iDB+JapFV6pLJyxSvdJnMrkLKpd0bItMxceuTp1aT89lE0KWX51l/71XZvXctYBmXkWI/w2oz2B3IXygCoE8js2cz55psAO8fTOj5QFbvW1lNx2Xge3cIgkDPCahoWpO/EXP/g+Pm8m0PC8SKOe++N0N368vegLVXDwCHReX1U5G566HVSl1SbL5xWF79yD5j3J/nHSdp26YQZbllDXxZsq6JnU6vp6pYKOvmZSnfXCRh6jQ6XcOFBAqjztxBPIz+CexZcbjLGXtDhlQO79TeqdH1WkReQ+XsLyC7uG5PO3vqtkzl8+p+JHAqxTpI8xHWxyk1ifSB9uaVlhiPVHL1VaVz6OKq4sd24btuagcZ0FhjF8Z482+2QambehjcQl29mvQ9yHl+tpXzpVVzj/0yvkXjMxj5EnDAq3661afrSTLK51GYWQMNJZzv47l2FeVktJbjxZr77xDmolS+JPbiKQG4UG6ADnGqevox5KwVQpMbUBPn1u2sYaoQTzkW+ttXYZ65fuhTCeSTlLN3X3m8Dg0oQ0daEYJYMwlIgjGAngSrZr8ZvSnj+IXkkHJfxOld+KWjHs9a3ytiFIeiYK70MpVmeHHJwxCRgZvoY2mkrY6sJUU13K5LcWHO4ESIKvo9W3Wpd1LEmwqEJ0+JnjElr3rb/3Wckhe2d0Gw7TFpyIPjDmWqLD+KpMBc1xN9gPIJQp7pljmTjSnWGXOh/k8jCn6d19ZViX3YPKcA/wvUGZEsKbkzsxUixZspm5zMlA+Gn8tY5gVHPqRM3fnzbs/zwHCGBdDzi4/qu/jBGooYaHeSqWY2h0uZEB/8QmYkvVUjMfcoAkbOHdWD/v00cSJtotZYnBMKZEBHkaHnkYkpCmVQM7b0T2+ubTVChQcdyyt780nu51FhR3RsReOuBbFWdNh1xKzsJu4P3JjpQ0WYy9RZoUoq/HOBVAFAKA+IQC28Yx6hwGIi5dnVKsoL4JbYCT620W0GyMsu5ox13PonVPPOmZsXOulNJgaqxXtjturn9SucrQRb6RXnE9pCg5z9HDrEpgM3zYBOUTnbREXingebF7Lq4alfS0E8ahPEKR+pBKiW2IqYvXqS745dWj4E8Y6O4WcYz4MAmKQuRGmJndd1clLcYuC8iF1DKe+7MJxGH1QbdOr28RLPZu37KHs0ZRi8M/RkIsJgvJiGF5PiE3zDKsRHA3iqx3eDZb4m3zfPEiG8UgmJfHeS3Qe9mrSw000zpFDSzYL4C46TfDqKYaTG5fxM31JntAh5VXdqNajfYZPgLfak37XPP5meqo2FS4R1HzUfY7g4eRN2t5Q2/tjIDVL2NxZu82QQBPeycd9iNfhVX+X/srXaDDw+7XTvJxfpF5bLN+4pCObNOFirJ31XUyVfpf2pKz6iECfaVufJBzXeakHitOyL8qSgoXiNj1esluFW1UUxM1YLNFGOReEcW/LmsoZqht0kOU80JydpLdBS7ZdrHIwWWqmmiSTxgRQBq/yUpXQifaXdnqK3kZz3z11gLWWYw7hvw7zZ27wMOfjqFFV1eiSMg9//aCY5r9mQ8myMp0GtwQH2v7Xc7T5PCwsYB5H+LOTcL0RwfrnOr4UTqgFOd8iKWF2Mh5RynFAk3NG718BN3juRQNBbYH9KAwyebxhrabCtgXZ1tEByTBE2FI5Bydbc5d1JEsphkrCEWXnUa3yyf/p9kulDMctbP85daNPoJdPayOaES7sRDsq94jCphH+E9j59uTY93Oeiu0FPH+B6iG3OxWcVA3s7soFflEnJjNVPBubia1GnU9oUiTsHASLYUwNNNxx8bKF69F7Ew0z2SFJPfO/eNDuvEXGKHz4qvbFcO1W93upxpwrr5RCAJmchosePMtrmVHGt/0C8fx5GbEnwKDbztaa6f6GE251grjFb58S+sUHDkZQYeB9SMe8+5G4EZ+Wk3li6Byme5iw8YfboY3D8kSnDirQVpRMzecDvPd6vKhZYkbcqo6SC9KPDlmjW5ISMNOIW8kdY9Pe364lPS7ed6Ugn8CrJYZ5WRXjiZnJjh70vtpKifcqSLEw+Is8ASNb/sbumKHpvWd585iCPFQND+YFk16NRbHG77mY7fb5b+DukNVc8Xd9GJ9bvqF7IkkMvPgixyJjvaZdMKZH5hnKr31ewYRvXpfx6z4Myk3fW0vMEWOFX8WeNu88EFXRHt4leLuRPMX+Nfw6BXEePuDqChdLhXy2/VaGiRPfhISvULWf95CymmgSeyz5Z2Re3xVELB2cgc4P60efeAfmO20XRy49KKcIoQT8YuzTG1hv0lPZwcFpFQtqt6nlrJm7v7eKr6Xu5FQ7xrFjFYxVL+e2M8Y24Xh/8gm0McO8diO8eVKf2LYMXPPcE+aLYtrROwiNKOIb1tD13N39OH4hpDgH5qNCJfa7BuT+xd1C/dbCvx89rkpK82lyBLbxdPN3DB6SPdWl5rlXzH4CITTNrRydRpG9I8N8VKGmF/zKe5geDTptaVwaJ+iWKLLdJfoCmouRlMcfkFJm4TfgJV9+AnWRHRxiH7bNWcbMNLzhkFPFk20tO+C+LPSpZcVI9L4hqN3VAV+h9t1ikwV4p4Wry3FHOQOPrWlPgIzbCLCgPvyFZhfj8FZqut/dP5PE6g/r5xJyEAUGhemxHvuXCjnd6bMfrV+57k6uVT4vzbLf58EcmZbVPr+tmRlnABO8n891xKK/HKAQ4+FPvz37UNuM1FAlW4ii+S2aK680iReD+ZM7OJohHvXSrp7BuKZW3i8bPS03Yk6mTjfUTA4/s4OV7K0N144CpYjl4LQM4XS2LFcC2hoe69RUa/RayORX6pgomL4Fstj99X8nPQkUEKhw4Aa9mLY+rRnFSp/SMNQ8oJVJSOzftjGqqCm7WVDs5wcY++Pb4cGvxFZCzgKfm52zK3DBFkW6ti3bNtqIbQhA9tiFnQQzeriXbxeTTtdykCkD2l2Ek3zemNn9euIOfQE2k2Cts4nVJkt0Fk007R5Qjkf0ibj2Zkt3uMTAb6e2YLZpHOwYONv45Yg3CneuL8k08oSy8XvIxwXZDZyIfcAJEYlk4kye0r+RZr7WNojBjf9Wo4kuRnmue4kPEbeQm7MlmeUTP2QMFzbkpnTMNsJACeievuLvuunqUvm48op3X+cV0iktOgY7cl9rgvUrMGjeOJdO/cWfua5wJWZB1kVdWOBt60AnDjlJ9oLT72bF0FMJ7qvH+TQB7tyhMOrvJXlmocP/DsUaDU4bcO3/cegDjbIrADrd+8OWMsqSvE+AOi73fqZp1kZYjmf9R4AuLb6y5+p2DUwKDil62Lw0fxE5NhrUDtK6hYASE8Q2CMY9i4+ZnDaTcO/eUnxBXi+Oi4iDmbKS2pf3ex/usHj6saiT8BV4PjnJ8KoR9K//i9QSwMEFAACAAgA7XBcTGp9wY1LAAAAagAAABsAAAB1bml2ZXJzYWwvdW5pdmVyc2FsLnBuZy54bWyzsa/IzVEoSy0qzszPs1Uy1DNQsrfj5bIpKEoty0wtV6gAigEFIUBJoRLINUJwyzNTSjJslczNkZRkpGamZ5TYKpmaW8AF9YFGAgBQSwECAAAUAAIACADscFxMFQ6tKGQEAAAHEQAAHQAAAAAAAAABAAAAAAAAAAAAdW5pdmVyc2FsL2NvbW1vbl9tZXNzYWdlcy5sbmdQSwECAAAUAAIACADscFxMCH4LIykDAACGDAAAJwAAAAAAAAABAAAAAACfBAAAdW5pdmVyc2FsL2ZsYXNoX3B1Ymxpc2hpbmdfc2V0dGluZ3MueG1sUEsBAgAAFAACAAgA7HBcTLX8CWS6AgAAVQoAACEAAAAAAAAAAQAAAAAADQgAAHVuaXZlcnNhbC9mbGFzaF9za2luX3NldHRpbmdzLnhtbFBLAQIAABQAAgAIAOxwXEwqlg9n/gIAAJcLAAAmAAAAAAAAAAEAAAAAAAYLAAB1bml2ZXJzYWwvaHRtbF9wdWJsaXNoaW5nX3NldHRpbmdzLnhtbFBLAQIAABQAAgAIAOxwXExocVKRmgEAAB8GAAAfAAAAAAAAAAEAAAAAAEgOAAB1bml2ZXJzYWwvaHRtbF9za2luX3NldHRpbmdzLmpzUEsBAgAAFAACAAgA7HBcTD08L9HBAAAA5QEAABoAAAAAAAAAAQAAAAAAHxAAAHVuaXZlcnNhbC9pMThuX3ByZXNldHMueG1sUEsBAgAAFAACAAgA7HBcTJr5lmRrAAAAawAAABwAAAAAAAAAAQAAAAAAGBEAAHVuaXZlcnNhbC9sb2NhbF9zZXR0aW5ncy54bWxQSwECAAAUAAIACABElFdHI7RO+/sCAACwCAAAFAAAAAAAAAABAAAAAAC9EQAAdW5pdmVyc2FsL3BsYXllci54bWxQSwECAAAUAAIACADscFxMsIcj9GwBAAD3AgAAKQAAAAAAAAABAAAAAADqFAAAdW5pdmVyc2FsL3NraW5fY3VzdG9taXphdGlvbl9zZXR0aW5ncy54bWxQSwECAAAUAAIACADtcFxMak81M9kMAADJGQAAFwAAAAAAAAAAAAAAAACdFgAAdW5pdmVyc2FsL3VuaXZlcnNhbC5wbmdQSwECAAAUAAIACADtcFxMan3BjUsAAABqAAAAGwAAAAAAAAABAAAAAACrIwAAdW5pdmVyc2FsL3VuaXZlcnNhbC5wbmcueG1sUEsFBgAAAAALAAsASQMAAC8kAAAAAA=="/>
  <p:tag name="ISPRING_PRESENTATION_TITLE" val="简约毕业答辩设计论文答辩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答辩宝典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wmzyb45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38100">
          <a:noFill/>
        </a:ln>
      </a:spPr>
      <a:bodyPr rtlCol="0" anchor="ctr"/>
      <a:lstStyle>
        <a:defPPr algn="ctr">
          <a:defRPr dirty="0" smtClean="0">
            <a:solidFill>
              <a:schemeClr val="dk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" cap="rnd">
          <a:solidFill>
            <a:schemeClr val="bg1">
              <a:lumMod val="75000"/>
            </a:schemeClr>
          </a:solidFill>
          <a:round/>
          <a:headEnd type="none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90000" tIns="46800" rIns="90000" bIns="46800" rtlCol="0" anchor="ctr" anchorCtr="0">
        <a:normAutofit/>
      </a:bodyPr>
      <a:lstStyle>
        <a:defPPr algn="ctr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Slide" id="{0A2976A6-5408-4154-9D21-51AD90E62BD5}" vid="{5AE7716A-F4B8-430C-8D64-7B7F3A6CE5EC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562</Words>
  <Application>Microsoft Office PowerPoint</Application>
  <PresentationFormat>宽屏</PresentationFormat>
  <Paragraphs>90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汉仪大宋简</vt:lpstr>
      <vt:lpstr>宋体</vt:lpstr>
      <vt:lpstr>微软雅黑</vt:lpstr>
      <vt:lpstr>站酷快乐体2016修订版</vt:lpstr>
      <vt:lpstr>Arial</vt:lpstr>
      <vt:lpstr>Calibri</vt:lpstr>
      <vt:lpstr>第一PPT，www.1ppt.com</vt:lpstr>
      <vt:lpstr>第一PPT，www.1ppt.com </vt:lpstr>
      <vt:lpstr>PowerPoint 演示文稿</vt:lpstr>
      <vt:lpstr>1. 文献综述</vt:lpstr>
      <vt:lpstr>2. 课题可行性研究</vt:lpstr>
      <vt:lpstr>3. 目标分析</vt:lpstr>
      <vt:lpstr>4. 需求分析</vt:lpstr>
      <vt:lpstr>4. 需求分析</vt:lpstr>
      <vt:lpstr>参考文献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毕业答辩设计论文答辩PPT模板</dc:title>
  <dc:creator>第一PPT</dc:creator>
  <cp:keywords>www.1ppt.com</cp:keywords>
  <dc:description>www.1ppt.com</dc:description>
  <cp:lastModifiedBy>宋波</cp:lastModifiedBy>
  <cp:revision>140</cp:revision>
  <dcterms:created xsi:type="dcterms:W3CDTF">2018-04-25T14:27:04Z</dcterms:created>
  <dcterms:modified xsi:type="dcterms:W3CDTF">2023-01-31T13:27:21Z</dcterms:modified>
</cp:coreProperties>
</file>