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93" r:id="rId4"/>
    <p:sldId id="327" r:id="rId5"/>
    <p:sldId id="329" r:id="rId6"/>
    <p:sldId id="330" r:id="rId7"/>
    <p:sldId id="328" r:id="rId8"/>
    <p:sldId id="325" r:id="rId9"/>
    <p:sldId id="292" r:id="rId10"/>
    <p:sldId id="31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451" autoAdjust="0"/>
  </p:normalViewPr>
  <p:slideViewPr>
    <p:cSldViewPr snapToGrid="0">
      <p:cViewPr varScale="1">
        <p:scale>
          <a:sx n="158" d="100"/>
          <a:sy n="158" d="100"/>
        </p:scale>
        <p:origin x="6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6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7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31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23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72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34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44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18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09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6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9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4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2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56F4-0E46-4465-839F-93604D5C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>
            <a:extLst>
              <a:ext uri="{FF2B5EF4-FFF2-40B4-BE49-F238E27FC236}">
                <a16:creationId xmlns:a16="http://schemas.microsoft.com/office/drawing/2014/main" id="{2E23938E-5312-4085-AFEA-DAD3E232CBD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59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74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16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29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00795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6682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0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2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0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5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EDDFF76-8EE8-4881-9B50-8451D3F6A67F}"/>
              </a:ext>
            </a:extLst>
          </p:cNvPr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7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aeolian/p/15828543.html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s://www.bilibili.com/video/BV12p4y187Dj?p=61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jianshu.com/p/70f4c98d448c" TargetMode="External"/><Relationship Id="rId5" Type="http://schemas.openxmlformats.org/officeDocument/2006/relationships/hyperlink" Target="https://www.cnblogs.com/stonege/p/12599942.html" TargetMode="External"/><Relationship Id="rId10" Type="http://schemas.openxmlformats.org/officeDocument/2006/relationships/hyperlink" Target="https://blog.csdn.net/zyd573803837/article/details/109263219" TargetMode="External"/><Relationship Id="rId4" Type="http://schemas.openxmlformats.org/officeDocument/2006/relationships/hyperlink" Target="https://www.cnblogs.com/taoweizhong/p/11605078.html" TargetMode="External"/><Relationship Id="rId9" Type="http://schemas.openxmlformats.org/officeDocument/2006/relationships/hyperlink" Target="https://blog.csdn.net/weixin_45844049/article/details/1044334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A25497F0-980D-4BB1-897C-5F5563BAC12E}"/>
              </a:ext>
            </a:extLst>
          </p:cNvPr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B9B902F-4A79-41F6-823F-D7B3D4FB9054}"/>
              </a:ext>
            </a:extLst>
          </p:cNvPr>
          <p:cNvSpPr/>
          <p:nvPr/>
        </p:nvSpPr>
        <p:spPr>
          <a:xfrm>
            <a:off x="688697" y="4900965"/>
            <a:ext cx="10814605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649731-70AC-46E3-B355-FBB4262434ED}"/>
              </a:ext>
            </a:extLst>
          </p:cNvPr>
          <p:cNvGrpSpPr/>
          <p:nvPr/>
        </p:nvGrpSpPr>
        <p:grpSpPr>
          <a:xfrm>
            <a:off x="3356836" y="5394358"/>
            <a:ext cx="5478329" cy="406487"/>
            <a:chOff x="1026052" y="5394358"/>
            <a:chExt cx="5478329" cy="406487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D09CEA26-9017-4AAA-9018-E20501B1E08B}"/>
                </a:ext>
              </a:extLst>
            </p:cNvPr>
            <p:cNvGrpSpPr/>
            <p:nvPr/>
          </p:nvGrpSpPr>
          <p:grpSpPr>
            <a:xfrm>
              <a:off x="1026052" y="5394358"/>
              <a:ext cx="2879011" cy="406487"/>
              <a:chOff x="1038752" y="5253033"/>
              <a:chExt cx="2879011" cy="406487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E6A874A2-CFE5-424D-993E-EDD99E020E3F}"/>
                  </a:ext>
                </a:extLst>
              </p:cNvPr>
              <p:cNvGrpSpPr/>
              <p:nvPr/>
            </p:nvGrpSpPr>
            <p:grpSpPr>
              <a:xfrm>
                <a:off x="1546569" y="5253033"/>
                <a:ext cx="1855688" cy="391431"/>
                <a:chOff x="1546569" y="5326964"/>
                <a:chExt cx="1855688" cy="317500"/>
              </a:xfrm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F8E3DC5-B48E-4478-B09B-49C6C1D695E0}"/>
                    </a:ext>
                  </a:extLst>
                </p:cNvPr>
                <p:cNvSpPr/>
                <p:nvPr/>
              </p:nvSpPr>
              <p:spPr>
                <a:xfrm>
                  <a:off x="1692618" y="5326964"/>
                  <a:ext cx="1571281" cy="317500"/>
                </a:xfrm>
                <a:prstGeom prst="rect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A9213518-50E7-4A9F-A0E1-0F9BB0BA2FD1}"/>
                    </a:ext>
                  </a:extLst>
                </p:cNvPr>
                <p:cNvSpPr/>
                <p:nvPr/>
              </p:nvSpPr>
              <p:spPr>
                <a:xfrm>
                  <a:off x="1546569" y="5326964"/>
                  <a:ext cx="292100" cy="317500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5E27222B-008B-4BFF-A1E5-9D1DE07A0693}"/>
                    </a:ext>
                  </a:extLst>
                </p:cNvPr>
                <p:cNvSpPr/>
                <p:nvPr/>
              </p:nvSpPr>
              <p:spPr>
                <a:xfrm>
                  <a:off x="3110157" y="5326964"/>
                  <a:ext cx="292100" cy="317500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4" name="文本占位符 1110"/>
              <p:cNvSpPr txBox="1">
                <a:spLocks/>
              </p:cNvSpPr>
              <p:nvPr/>
            </p:nvSpPr>
            <p:spPr>
              <a:xfrm>
                <a:off x="1038752" y="5268089"/>
                <a:ext cx="2879011" cy="3914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kern="1200">
                    <a:solidFill>
                      <a:srgbClr val="08A0E2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1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1800" dirty="0"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latin typeface="+mj-ea"/>
                    <a:ea typeface="+mj-ea"/>
                  </a:rPr>
                  <a:t>学 生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</a:rPr>
                  <a:t>：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</a:rPr>
                  <a:t>***</a:t>
                </a: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74B21EFF-0BBE-401B-8B42-012F13A3DE1C}"/>
                </a:ext>
              </a:extLst>
            </p:cNvPr>
            <p:cNvGrpSpPr/>
            <p:nvPr/>
          </p:nvGrpSpPr>
          <p:grpSpPr>
            <a:xfrm>
              <a:off x="3625370" y="5399183"/>
              <a:ext cx="2879011" cy="401662"/>
              <a:chOff x="6064368" y="-979684"/>
              <a:chExt cx="3102362" cy="401662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AD089BBE-DE07-494D-BB4F-B5E0EB586AFA}"/>
                  </a:ext>
                </a:extLst>
              </p:cNvPr>
              <p:cNvGrpSpPr/>
              <p:nvPr/>
            </p:nvGrpSpPr>
            <p:grpSpPr>
              <a:xfrm>
                <a:off x="6196432" y="-979684"/>
                <a:ext cx="2858407" cy="391432"/>
                <a:chOff x="6196432" y="-979684"/>
                <a:chExt cx="2858407" cy="391432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8DAFBFA5-3A7C-4957-8534-9360FC4052AE}"/>
                    </a:ext>
                  </a:extLst>
                </p:cNvPr>
                <p:cNvSpPr/>
                <p:nvPr/>
              </p:nvSpPr>
              <p:spPr>
                <a:xfrm>
                  <a:off x="6322310" y="-979684"/>
                  <a:ext cx="2586479" cy="391431"/>
                </a:xfrm>
                <a:prstGeom prst="rect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C4E0B0F3-AA0E-4F91-BDFC-357337055664}"/>
                    </a:ext>
                  </a:extLst>
                </p:cNvPr>
                <p:cNvSpPr/>
                <p:nvPr/>
              </p:nvSpPr>
              <p:spPr>
                <a:xfrm>
                  <a:off x="6196432" y="-979683"/>
                  <a:ext cx="292100" cy="391431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3551CA67-3F97-4EF6-B751-2EA4C283341F}"/>
                    </a:ext>
                  </a:extLst>
                </p:cNvPr>
                <p:cNvSpPr/>
                <p:nvPr/>
              </p:nvSpPr>
              <p:spPr>
                <a:xfrm>
                  <a:off x="8762739" y="-979683"/>
                  <a:ext cx="292100" cy="391431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文本占位符 1111"/>
              <p:cNvSpPr txBox="1">
                <a:spLocks/>
              </p:cNvSpPr>
              <p:nvPr/>
            </p:nvSpPr>
            <p:spPr>
              <a:xfrm>
                <a:off x="6064368" y="-969453"/>
                <a:ext cx="3102362" cy="3914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kern="1200">
                    <a:solidFill>
                      <a:srgbClr val="08A0E2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1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时   间：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2022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年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3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月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18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日</a:t>
                </a:r>
                <a:endParaRPr kumimoji="0" lang="en-US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90F3671-EB72-4C28-85A2-EEA3028A1B07}"/>
              </a:ext>
            </a:extLst>
          </p:cNvPr>
          <p:cNvGrpSpPr/>
          <p:nvPr/>
        </p:nvGrpSpPr>
        <p:grpSpPr>
          <a:xfrm>
            <a:off x="2386737" y="2101516"/>
            <a:ext cx="7418526" cy="2372599"/>
            <a:chOff x="1508469" y="3308709"/>
            <a:chExt cx="7418526" cy="1293299"/>
          </a:xfrm>
        </p:grpSpPr>
        <p:sp>
          <p:nvSpPr>
            <p:cNvPr id="123" name="标题 1104"/>
            <p:cNvSpPr txBox="1">
              <a:spLocks/>
            </p:cNvSpPr>
            <p:nvPr/>
          </p:nvSpPr>
          <p:spPr>
            <a:xfrm>
              <a:off x="2123467" y="4123373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进度汇报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7418526" cy="788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汉仪大宋简" panose="02010609000101010101" pitchFamily="49" charset="-122"/>
                  <a:ea typeface="汉仪大宋简" panose="02010609000101010101" pitchFamily="49" charset="-122"/>
                </a:rPr>
                <a:t>电话手表网上专卖店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endParaRPr>
            </a:p>
            <a:p>
              <a:pPr algn="ctr"/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汉仪大宋简" panose="02010609000101010101" pitchFamily="49" charset="-122"/>
                  <a:ea typeface="汉仪大宋简" panose="02010609000101010101" pitchFamily="49" charset="-122"/>
                </a:rPr>
                <a:t>的设计与开发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70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84BFF552-C65F-4273-934A-DAE4E4366F4D}"/>
              </a:ext>
            </a:extLst>
          </p:cNvPr>
          <p:cNvSpPr/>
          <p:nvPr/>
        </p:nvSpPr>
        <p:spPr bwMode="auto">
          <a:xfrm>
            <a:off x="4081421" y="2306351"/>
            <a:ext cx="3887965" cy="318259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ís1ïḍè">
            <a:extLst>
              <a:ext uri="{FF2B5EF4-FFF2-40B4-BE49-F238E27FC236}">
                <a16:creationId xmlns:a16="http://schemas.microsoft.com/office/drawing/2014/main" id="{09909A06-80C5-4188-A50F-4AC83108B837}"/>
              </a:ext>
            </a:extLst>
          </p:cNvPr>
          <p:cNvSpPr/>
          <p:nvPr/>
        </p:nvSpPr>
        <p:spPr bwMode="auto">
          <a:xfrm>
            <a:off x="4081421" y="1926585"/>
            <a:ext cx="3891600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后端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55CCF1-9882-437E-A42B-FDDB41DC0BEA}"/>
              </a:ext>
            </a:extLst>
          </p:cNvPr>
          <p:cNvSpPr/>
          <p:nvPr/>
        </p:nvSpPr>
        <p:spPr bwMode="auto">
          <a:xfrm>
            <a:off x="4205802" y="2275566"/>
            <a:ext cx="3639201" cy="292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Java SE Development Kit 8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Maven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Git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Vscode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Java Extension Pack (Java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扩展包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)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Spring Boot Extension Pack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385850-D02A-4D98-BC5A-E0B189556030}"/>
              </a:ext>
            </a:extLst>
          </p:cNvPr>
          <p:cNvSpPr/>
          <p:nvPr/>
        </p:nvSpPr>
        <p:spPr bwMode="auto">
          <a:xfrm>
            <a:off x="4403238" y="4262999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6DD658-424C-4301-A5BC-A806E03A1205}"/>
              </a:ext>
            </a:extLst>
          </p:cNvPr>
          <p:cNvSpPr/>
          <p:nvPr/>
        </p:nvSpPr>
        <p:spPr bwMode="auto">
          <a:xfrm>
            <a:off x="4446883" y="4544609"/>
            <a:ext cx="3577008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BC3197-D10C-4B08-9AA9-E19E5088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后端框架搭建</a:t>
            </a:r>
          </a:p>
        </p:txBody>
      </p:sp>
    </p:spTree>
    <p:extLst>
      <p:ext uri="{BB962C8B-B14F-4D97-AF65-F5344CB8AC3E}">
        <p14:creationId xmlns:p14="http://schemas.microsoft.com/office/powerpoint/2010/main" val="1061103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C3197-D10C-4B08-9AA9-E19E5088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后端框架搭建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DCEA10-68DE-4F7A-B0EC-BC1A35382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0"/>
          <a:stretch/>
        </p:blipFill>
        <p:spPr>
          <a:xfrm>
            <a:off x="5138384" y="1810843"/>
            <a:ext cx="6198120" cy="476860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2B424C2-8DFA-4B5E-94EF-D1FFFE363BEE}"/>
              </a:ext>
            </a:extLst>
          </p:cNvPr>
          <p:cNvSpPr/>
          <p:nvPr/>
        </p:nvSpPr>
        <p:spPr bwMode="auto">
          <a:xfrm>
            <a:off x="5138384" y="1285548"/>
            <a:ext cx="2580429" cy="52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完成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Mybatis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的自定义配置：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600DAC-643A-4B49-A469-63C41713F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485" y="2525319"/>
            <a:ext cx="2427191" cy="31825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7FD8D22-69CB-4CB1-B989-98E6EB335463}"/>
              </a:ext>
            </a:extLst>
          </p:cNvPr>
          <p:cNvSpPr/>
          <p:nvPr/>
        </p:nvSpPr>
        <p:spPr bwMode="auto">
          <a:xfrm>
            <a:off x="1135221" y="1285548"/>
            <a:ext cx="3245309" cy="123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Springboot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对主流开发框架提供了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无配置集成（内置）。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选择依赖：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36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C3197-D10C-4B08-9AA9-E19E5088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后端框架搭建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20624-07B3-43A0-BE94-2EBDC38B7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51" y="2671196"/>
            <a:ext cx="7479619" cy="15156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340CD4-6BEE-4A19-AFBB-67290941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732" y="120430"/>
            <a:ext cx="3304117" cy="6617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6590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84BFF552-C65F-4273-934A-DAE4E4366F4D}"/>
              </a:ext>
            </a:extLst>
          </p:cNvPr>
          <p:cNvSpPr/>
          <p:nvPr/>
        </p:nvSpPr>
        <p:spPr bwMode="auto">
          <a:xfrm>
            <a:off x="988829" y="2206791"/>
            <a:ext cx="3887965" cy="269748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ís1ïḍè">
            <a:extLst>
              <a:ext uri="{FF2B5EF4-FFF2-40B4-BE49-F238E27FC236}">
                <a16:creationId xmlns:a16="http://schemas.microsoft.com/office/drawing/2014/main" id="{09909A06-80C5-4188-A50F-4AC83108B837}"/>
              </a:ext>
            </a:extLst>
          </p:cNvPr>
          <p:cNvSpPr/>
          <p:nvPr/>
        </p:nvSpPr>
        <p:spPr bwMode="auto">
          <a:xfrm>
            <a:off x="988829" y="1827024"/>
            <a:ext cx="3891600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前端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55CCF1-9882-437E-A42B-FDDB41DC0BEA}"/>
              </a:ext>
            </a:extLst>
          </p:cNvPr>
          <p:cNvSpPr/>
          <p:nvPr/>
        </p:nvSpPr>
        <p:spPr bwMode="auto">
          <a:xfrm>
            <a:off x="1113210" y="2216254"/>
            <a:ext cx="3639201" cy="26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Node.js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环境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安装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Vue-cli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创建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vue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项目中整合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ElementUI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385850-D02A-4D98-BC5A-E0B189556030}"/>
              </a:ext>
            </a:extLst>
          </p:cNvPr>
          <p:cNvSpPr/>
          <p:nvPr/>
        </p:nvSpPr>
        <p:spPr bwMode="auto">
          <a:xfrm>
            <a:off x="1310646" y="416343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18D998-45A0-40A4-9B52-EC0E60440FCE}"/>
              </a:ext>
            </a:extLst>
          </p:cNvPr>
          <p:cNvSpPr/>
          <p:nvPr/>
        </p:nvSpPr>
        <p:spPr bwMode="auto">
          <a:xfrm>
            <a:off x="988829" y="44291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06DD658-424C-4301-A5BC-A806E03A1205}"/>
              </a:ext>
            </a:extLst>
          </p:cNvPr>
          <p:cNvSpPr/>
          <p:nvPr/>
        </p:nvSpPr>
        <p:spPr bwMode="auto">
          <a:xfrm>
            <a:off x="1032474" y="4495971"/>
            <a:ext cx="3577008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BC3197-D10C-4B08-9AA9-E19E5088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前端框架搭建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DC4B3C-7D0D-48E8-9391-4B6B1AAA8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40"/>
          <a:stretch/>
        </p:blipFill>
        <p:spPr>
          <a:xfrm>
            <a:off x="5672577" y="1789906"/>
            <a:ext cx="5611166" cy="30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95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C3197-D10C-4B08-9AA9-E19E5088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前端框架搭建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0C0B3B-6A1E-41EA-A4C0-247830C77CD5}"/>
              </a:ext>
            </a:extLst>
          </p:cNvPr>
          <p:cNvSpPr/>
          <p:nvPr/>
        </p:nvSpPr>
        <p:spPr bwMode="auto">
          <a:xfrm>
            <a:off x="1341437" y="933853"/>
            <a:ext cx="1468555" cy="52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后台管理模板：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2582BB-D7E9-4EC6-AAFE-2224F9E9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3" y="1425969"/>
            <a:ext cx="11014953" cy="54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1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58F7-F172-427B-B505-A4020B9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9" y="261331"/>
            <a:ext cx="3031451" cy="663575"/>
          </a:xfrm>
        </p:spPr>
        <p:txBody>
          <a:bodyPr/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数据库设计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CE838-1FDB-4F4E-BA46-A4C1300F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7" y="924906"/>
            <a:ext cx="8256619" cy="59330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5F0D4F-C7E8-422C-BEE1-3F28A8338D13}"/>
              </a:ext>
            </a:extLst>
          </p:cNvPr>
          <p:cNvSpPr/>
          <p:nvPr/>
        </p:nvSpPr>
        <p:spPr bwMode="auto">
          <a:xfrm>
            <a:off x="1124508" y="3097212"/>
            <a:ext cx="175852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64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7B26F-A67C-40E2-BC74-05AEE0B9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数据库设计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865C6D-E1A9-4395-8EC5-2203AE1CEB2C}"/>
              </a:ext>
            </a:extLst>
          </p:cNvPr>
          <p:cNvGrpSpPr/>
          <p:nvPr/>
        </p:nvGrpSpPr>
        <p:grpSpPr>
          <a:xfrm>
            <a:off x="4341290" y="1286324"/>
            <a:ext cx="4205694" cy="4577182"/>
            <a:chOff x="4033634" y="1376146"/>
            <a:chExt cx="3981957" cy="426780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8E73DF0-0B29-4852-BA78-A42EA4FC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3634" y="1556830"/>
              <a:ext cx="2873004" cy="408711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7D6C194-4E46-4E3F-8B5B-79910FB78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6638" y="1376146"/>
              <a:ext cx="1108953" cy="4255004"/>
            </a:xfrm>
            <a:prstGeom prst="rect">
              <a:avLst/>
            </a:prstGeom>
          </p:spPr>
        </p:pic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5E35FA80-4A04-4375-9370-561243B950F1}"/>
              </a:ext>
            </a:extLst>
          </p:cNvPr>
          <p:cNvSpPr/>
          <p:nvPr/>
        </p:nvSpPr>
        <p:spPr bwMode="auto">
          <a:xfrm>
            <a:off x="2582763" y="3097212"/>
            <a:ext cx="175852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建表：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5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íṧḷïďé">
            <a:extLst>
              <a:ext uri="{FF2B5EF4-FFF2-40B4-BE49-F238E27FC236}">
                <a16:creationId xmlns:a16="http://schemas.microsoft.com/office/drawing/2014/main" id="{170AF15E-2681-4E87-8789-811C5E1916B0}"/>
              </a:ext>
            </a:extLst>
          </p:cNvPr>
          <p:cNvSpPr/>
          <p:nvPr/>
        </p:nvSpPr>
        <p:spPr bwMode="auto">
          <a:xfrm>
            <a:off x="741000" y="2032133"/>
            <a:ext cx="4822826" cy="893076"/>
          </a:xfrm>
          <a:custGeom>
            <a:avLst/>
            <a:gdLst>
              <a:gd name="T0" fmla="*/ 1375 w 2897"/>
              <a:gd name="T1" fmla="*/ 509 h 537"/>
              <a:gd name="T2" fmla="*/ 1284 w 2897"/>
              <a:gd name="T3" fmla="*/ 418 h 537"/>
              <a:gd name="T4" fmla="*/ 35 w 2897"/>
              <a:gd name="T5" fmla="*/ 61 h 537"/>
              <a:gd name="T6" fmla="*/ 1313 w 2897"/>
              <a:gd name="T7" fmla="*/ 379 h 537"/>
              <a:gd name="T8" fmla="*/ 1303 w 2897"/>
              <a:gd name="T9" fmla="*/ 365 h 537"/>
              <a:gd name="T10" fmla="*/ 1356 w 2897"/>
              <a:gd name="T11" fmla="*/ 474 h 537"/>
              <a:gd name="T12" fmla="*/ 1430 w 2897"/>
              <a:gd name="T13" fmla="*/ 484 h 537"/>
              <a:gd name="T14" fmla="*/ 1503 w 2897"/>
              <a:gd name="T15" fmla="*/ 484 h 537"/>
              <a:gd name="T16" fmla="*/ 1579 w 2897"/>
              <a:gd name="T17" fmla="*/ 430 h 537"/>
              <a:gd name="T18" fmla="*/ 1579 w 2897"/>
              <a:gd name="T19" fmla="*/ 365 h 537"/>
              <a:gd name="T20" fmla="*/ 2846 w 2897"/>
              <a:gd name="T21" fmla="*/ 32 h 537"/>
              <a:gd name="T22" fmla="*/ 1622 w 2897"/>
              <a:gd name="T23" fmla="*/ 404 h 537"/>
              <a:gd name="T24" fmla="*/ 1585 w 2897"/>
              <a:gd name="T25" fmla="*/ 482 h 537"/>
              <a:gd name="T26" fmla="*/ 1448 w 2897"/>
              <a:gd name="T27" fmla="*/ 509 h 537"/>
              <a:gd name="T28" fmla="*/ 1448 w 2897"/>
              <a:gd name="T29" fmla="*/ 537 h 537"/>
              <a:gd name="T30" fmla="*/ 1605 w 2897"/>
              <a:gd name="T31" fmla="*/ 502 h 537"/>
              <a:gd name="T32" fmla="*/ 1626 w 2897"/>
              <a:gd name="T33" fmla="*/ 418 h 537"/>
              <a:gd name="T34" fmla="*/ 2886 w 2897"/>
              <a:gd name="T35" fmla="*/ 83 h 537"/>
              <a:gd name="T36" fmla="*/ 2894 w 2897"/>
              <a:gd name="T37" fmla="*/ 63 h 537"/>
              <a:gd name="T38" fmla="*/ 2849 w 2897"/>
              <a:gd name="T39" fmla="*/ 2 h 537"/>
              <a:gd name="T40" fmla="*/ 1565 w 2897"/>
              <a:gd name="T41" fmla="*/ 365 h 537"/>
              <a:gd name="T42" fmla="*/ 1526 w 2897"/>
              <a:gd name="T43" fmla="*/ 450 h 537"/>
              <a:gd name="T44" fmla="*/ 1466 w 2897"/>
              <a:gd name="T45" fmla="*/ 456 h 537"/>
              <a:gd name="T46" fmla="*/ 1393 w 2897"/>
              <a:gd name="T47" fmla="*/ 456 h 537"/>
              <a:gd name="T48" fmla="*/ 1343 w 2897"/>
              <a:gd name="T49" fmla="*/ 418 h 537"/>
              <a:gd name="T50" fmla="*/ 1321 w 2897"/>
              <a:gd name="T51" fmla="*/ 352 h 537"/>
              <a:gd name="T52" fmla="*/ 31 w 2897"/>
              <a:gd name="T53" fmla="*/ 9 h 537"/>
              <a:gd name="T54" fmla="*/ 1 w 2897"/>
              <a:gd name="T55" fmla="*/ 75 h 537"/>
              <a:gd name="T56" fmla="*/ 1266 w 2897"/>
              <a:gd name="T57" fmla="*/ 431 h 537"/>
              <a:gd name="T58" fmla="*/ 1256 w 2897"/>
              <a:gd name="T59" fmla="*/ 418 h 537"/>
              <a:gd name="T60" fmla="*/ 1375 w 2897"/>
              <a:gd name="T61" fmla="*/ 537 h 537"/>
              <a:gd name="T62" fmla="*/ 1462 w 2897"/>
              <a:gd name="T63" fmla="*/ 52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7" h="537">
                <a:moveTo>
                  <a:pt x="1448" y="509"/>
                </a:moveTo>
                <a:cubicBezTo>
                  <a:pt x="1375" y="509"/>
                  <a:pt x="1375" y="509"/>
                  <a:pt x="1375" y="509"/>
                </a:cubicBezTo>
                <a:cubicBezTo>
                  <a:pt x="1350" y="509"/>
                  <a:pt x="1327" y="499"/>
                  <a:pt x="1311" y="482"/>
                </a:cubicBezTo>
                <a:cubicBezTo>
                  <a:pt x="1294" y="466"/>
                  <a:pt x="1284" y="443"/>
                  <a:pt x="1284" y="418"/>
                </a:cubicBezTo>
                <a:cubicBezTo>
                  <a:pt x="1284" y="411"/>
                  <a:pt x="1280" y="406"/>
                  <a:pt x="1274" y="404"/>
                </a:cubicBezTo>
                <a:cubicBezTo>
                  <a:pt x="35" y="61"/>
                  <a:pt x="35" y="61"/>
                  <a:pt x="35" y="61"/>
                </a:cubicBezTo>
                <a:cubicBezTo>
                  <a:pt x="50" y="32"/>
                  <a:pt x="50" y="32"/>
                  <a:pt x="50" y="32"/>
                </a:cubicBezTo>
                <a:cubicBezTo>
                  <a:pt x="1313" y="379"/>
                  <a:pt x="1313" y="379"/>
                  <a:pt x="1313" y="379"/>
                </a:cubicBezTo>
                <a:cubicBezTo>
                  <a:pt x="1317" y="365"/>
                  <a:pt x="1317" y="365"/>
                  <a:pt x="1317" y="365"/>
                </a:cubicBezTo>
                <a:cubicBezTo>
                  <a:pt x="1303" y="365"/>
                  <a:pt x="1303" y="365"/>
                  <a:pt x="1303" y="365"/>
                </a:cubicBezTo>
                <a:cubicBezTo>
                  <a:pt x="1303" y="397"/>
                  <a:pt x="1312" y="426"/>
                  <a:pt x="1328" y="448"/>
                </a:cubicBezTo>
                <a:cubicBezTo>
                  <a:pt x="1336" y="459"/>
                  <a:pt x="1345" y="468"/>
                  <a:pt x="1356" y="474"/>
                </a:cubicBezTo>
                <a:cubicBezTo>
                  <a:pt x="1367" y="481"/>
                  <a:pt x="1380" y="484"/>
                  <a:pt x="1393" y="484"/>
                </a:cubicBezTo>
                <a:cubicBezTo>
                  <a:pt x="1430" y="484"/>
                  <a:pt x="1430" y="484"/>
                  <a:pt x="1430" y="484"/>
                </a:cubicBezTo>
                <a:cubicBezTo>
                  <a:pt x="1466" y="484"/>
                  <a:pt x="1466" y="484"/>
                  <a:pt x="1466" y="484"/>
                </a:cubicBezTo>
                <a:cubicBezTo>
                  <a:pt x="1503" y="484"/>
                  <a:pt x="1503" y="484"/>
                  <a:pt x="1503" y="484"/>
                </a:cubicBezTo>
                <a:cubicBezTo>
                  <a:pt x="1517" y="484"/>
                  <a:pt x="1529" y="481"/>
                  <a:pt x="1540" y="474"/>
                </a:cubicBezTo>
                <a:cubicBezTo>
                  <a:pt x="1557" y="464"/>
                  <a:pt x="1570" y="449"/>
                  <a:pt x="1579" y="430"/>
                </a:cubicBezTo>
                <a:cubicBezTo>
                  <a:pt x="1588" y="411"/>
                  <a:pt x="1593" y="389"/>
                  <a:pt x="1593" y="365"/>
                </a:cubicBezTo>
                <a:cubicBezTo>
                  <a:pt x="1579" y="365"/>
                  <a:pt x="1579" y="365"/>
                  <a:pt x="1579" y="365"/>
                </a:cubicBezTo>
                <a:cubicBezTo>
                  <a:pt x="1583" y="379"/>
                  <a:pt x="1583" y="379"/>
                  <a:pt x="1583" y="379"/>
                </a:cubicBezTo>
                <a:cubicBezTo>
                  <a:pt x="2846" y="32"/>
                  <a:pt x="2846" y="32"/>
                  <a:pt x="2846" y="32"/>
                </a:cubicBezTo>
                <a:cubicBezTo>
                  <a:pt x="2861" y="61"/>
                  <a:pt x="2861" y="61"/>
                  <a:pt x="2861" y="61"/>
                </a:cubicBezTo>
                <a:cubicBezTo>
                  <a:pt x="1622" y="404"/>
                  <a:pt x="1622" y="404"/>
                  <a:pt x="1622" y="404"/>
                </a:cubicBezTo>
                <a:cubicBezTo>
                  <a:pt x="1616" y="406"/>
                  <a:pt x="1612" y="411"/>
                  <a:pt x="1612" y="418"/>
                </a:cubicBezTo>
                <a:cubicBezTo>
                  <a:pt x="1612" y="443"/>
                  <a:pt x="1602" y="466"/>
                  <a:pt x="1585" y="482"/>
                </a:cubicBezTo>
                <a:cubicBezTo>
                  <a:pt x="1569" y="499"/>
                  <a:pt x="1546" y="509"/>
                  <a:pt x="1521" y="509"/>
                </a:cubicBezTo>
                <a:cubicBezTo>
                  <a:pt x="1448" y="509"/>
                  <a:pt x="1448" y="509"/>
                  <a:pt x="1448" y="509"/>
                </a:cubicBezTo>
                <a:cubicBezTo>
                  <a:pt x="1440" y="509"/>
                  <a:pt x="1434" y="515"/>
                  <a:pt x="1434" y="523"/>
                </a:cubicBezTo>
                <a:cubicBezTo>
                  <a:pt x="1434" y="531"/>
                  <a:pt x="1440" y="537"/>
                  <a:pt x="1448" y="537"/>
                </a:cubicBezTo>
                <a:cubicBezTo>
                  <a:pt x="1521" y="537"/>
                  <a:pt x="1521" y="537"/>
                  <a:pt x="1521" y="537"/>
                </a:cubicBezTo>
                <a:cubicBezTo>
                  <a:pt x="1554" y="537"/>
                  <a:pt x="1584" y="523"/>
                  <a:pt x="1605" y="502"/>
                </a:cubicBezTo>
                <a:cubicBezTo>
                  <a:pt x="1627" y="480"/>
                  <a:pt x="1640" y="451"/>
                  <a:pt x="1640" y="418"/>
                </a:cubicBezTo>
                <a:cubicBezTo>
                  <a:pt x="1626" y="418"/>
                  <a:pt x="1626" y="418"/>
                  <a:pt x="1626" y="418"/>
                </a:cubicBezTo>
                <a:cubicBezTo>
                  <a:pt x="1630" y="431"/>
                  <a:pt x="1630" y="431"/>
                  <a:pt x="1630" y="431"/>
                </a:cubicBezTo>
                <a:cubicBezTo>
                  <a:pt x="2886" y="83"/>
                  <a:pt x="2886" y="83"/>
                  <a:pt x="2886" y="83"/>
                </a:cubicBezTo>
                <a:cubicBezTo>
                  <a:pt x="2890" y="82"/>
                  <a:pt x="2893" y="79"/>
                  <a:pt x="2895" y="75"/>
                </a:cubicBezTo>
                <a:cubicBezTo>
                  <a:pt x="2897" y="71"/>
                  <a:pt x="2896" y="67"/>
                  <a:pt x="2894" y="63"/>
                </a:cubicBezTo>
                <a:cubicBezTo>
                  <a:pt x="2866" y="9"/>
                  <a:pt x="2866" y="9"/>
                  <a:pt x="2866" y="9"/>
                </a:cubicBezTo>
                <a:cubicBezTo>
                  <a:pt x="2862" y="3"/>
                  <a:pt x="2856" y="0"/>
                  <a:pt x="2849" y="2"/>
                </a:cubicBezTo>
                <a:cubicBezTo>
                  <a:pt x="1576" y="352"/>
                  <a:pt x="1576" y="352"/>
                  <a:pt x="1576" y="352"/>
                </a:cubicBezTo>
                <a:cubicBezTo>
                  <a:pt x="1570" y="353"/>
                  <a:pt x="1565" y="359"/>
                  <a:pt x="1565" y="365"/>
                </a:cubicBezTo>
                <a:cubicBezTo>
                  <a:pt x="1565" y="392"/>
                  <a:pt x="1558" y="415"/>
                  <a:pt x="1546" y="431"/>
                </a:cubicBezTo>
                <a:cubicBezTo>
                  <a:pt x="1540" y="439"/>
                  <a:pt x="1533" y="446"/>
                  <a:pt x="1526" y="450"/>
                </a:cubicBezTo>
                <a:cubicBezTo>
                  <a:pt x="1519" y="454"/>
                  <a:pt x="1511" y="456"/>
                  <a:pt x="1503" y="456"/>
                </a:cubicBezTo>
                <a:cubicBezTo>
                  <a:pt x="1466" y="456"/>
                  <a:pt x="1466" y="456"/>
                  <a:pt x="1466" y="456"/>
                </a:cubicBezTo>
                <a:cubicBezTo>
                  <a:pt x="1430" y="456"/>
                  <a:pt x="1430" y="456"/>
                  <a:pt x="1430" y="456"/>
                </a:cubicBezTo>
                <a:cubicBezTo>
                  <a:pt x="1393" y="456"/>
                  <a:pt x="1393" y="456"/>
                  <a:pt x="1393" y="456"/>
                </a:cubicBezTo>
                <a:cubicBezTo>
                  <a:pt x="1385" y="456"/>
                  <a:pt x="1378" y="454"/>
                  <a:pt x="1370" y="450"/>
                </a:cubicBezTo>
                <a:cubicBezTo>
                  <a:pt x="1360" y="444"/>
                  <a:pt x="1350" y="433"/>
                  <a:pt x="1343" y="418"/>
                </a:cubicBezTo>
                <a:cubicBezTo>
                  <a:pt x="1335" y="403"/>
                  <a:pt x="1331" y="385"/>
                  <a:pt x="1331" y="365"/>
                </a:cubicBezTo>
                <a:cubicBezTo>
                  <a:pt x="1331" y="359"/>
                  <a:pt x="1327" y="353"/>
                  <a:pt x="1321" y="35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0"/>
                  <a:pt x="34" y="3"/>
                  <a:pt x="31" y="9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7"/>
                  <a:pt x="0" y="71"/>
                  <a:pt x="1" y="75"/>
                </a:cubicBezTo>
                <a:cubicBezTo>
                  <a:pt x="3" y="79"/>
                  <a:pt x="6" y="82"/>
                  <a:pt x="11" y="83"/>
                </a:cubicBezTo>
                <a:cubicBezTo>
                  <a:pt x="1266" y="431"/>
                  <a:pt x="1266" y="431"/>
                  <a:pt x="1266" y="431"/>
                </a:cubicBezTo>
                <a:cubicBezTo>
                  <a:pt x="1270" y="418"/>
                  <a:pt x="1270" y="418"/>
                  <a:pt x="1270" y="418"/>
                </a:cubicBezTo>
                <a:cubicBezTo>
                  <a:pt x="1256" y="418"/>
                  <a:pt x="1256" y="418"/>
                  <a:pt x="1256" y="418"/>
                </a:cubicBezTo>
                <a:cubicBezTo>
                  <a:pt x="1256" y="451"/>
                  <a:pt x="1269" y="480"/>
                  <a:pt x="1291" y="502"/>
                </a:cubicBezTo>
                <a:cubicBezTo>
                  <a:pt x="1312" y="523"/>
                  <a:pt x="1342" y="537"/>
                  <a:pt x="1375" y="537"/>
                </a:cubicBezTo>
                <a:cubicBezTo>
                  <a:pt x="1448" y="537"/>
                  <a:pt x="1448" y="537"/>
                  <a:pt x="1448" y="537"/>
                </a:cubicBezTo>
                <a:cubicBezTo>
                  <a:pt x="1456" y="537"/>
                  <a:pt x="1462" y="531"/>
                  <a:pt x="1462" y="523"/>
                </a:cubicBezTo>
                <a:cubicBezTo>
                  <a:pt x="1462" y="515"/>
                  <a:pt x="1456" y="509"/>
                  <a:pt x="1448" y="509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iSľîḋe">
            <a:extLst>
              <a:ext uri="{FF2B5EF4-FFF2-40B4-BE49-F238E27FC236}">
                <a16:creationId xmlns:a16="http://schemas.microsoft.com/office/drawing/2014/main" id="{C63EAEBB-F679-4C24-B6A1-197DCFCF066D}"/>
              </a:ext>
            </a:extLst>
          </p:cNvPr>
          <p:cNvSpPr/>
          <p:nvPr/>
        </p:nvSpPr>
        <p:spPr bwMode="auto">
          <a:xfrm>
            <a:off x="763678" y="2171439"/>
            <a:ext cx="4775310" cy="3609020"/>
          </a:xfrm>
          <a:custGeom>
            <a:avLst/>
            <a:gdLst>
              <a:gd name="T0" fmla="*/ 2868 w 2868"/>
              <a:gd name="T1" fmla="*/ 0 h 2168"/>
              <a:gd name="T2" fmla="*/ 1626 w 2868"/>
              <a:gd name="T3" fmla="*/ 345 h 2168"/>
              <a:gd name="T4" fmla="*/ 1591 w 2868"/>
              <a:gd name="T5" fmla="*/ 418 h 2168"/>
              <a:gd name="T6" fmla="*/ 1507 w 2868"/>
              <a:gd name="T7" fmla="*/ 453 h 2168"/>
              <a:gd name="T8" fmla="*/ 1507 w 2868"/>
              <a:gd name="T9" fmla="*/ 453 h 2168"/>
              <a:gd name="T10" fmla="*/ 1434 w 2868"/>
              <a:gd name="T11" fmla="*/ 453 h 2168"/>
              <a:gd name="T12" fmla="*/ 1434 w 2868"/>
              <a:gd name="T13" fmla="*/ 453 h 2168"/>
              <a:gd name="T14" fmla="*/ 1361 w 2868"/>
              <a:gd name="T15" fmla="*/ 453 h 2168"/>
              <a:gd name="T16" fmla="*/ 1361 w 2868"/>
              <a:gd name="T17" fmla="*/ 453 h 2168"/>
              <a:gd name="T18" fmla="*/ 1277 w 2868"/>
              <a:gd name="T19" fmla="*/ 418 h 2168"/>
              <a:gd name="T20" fmla="*/ 1243 w 2868"/>
              <a:gd name="T21" fmla="*/ 345 h 2168"/>
              <a:gd name="T22" fmla="*/ 0 w 2868"/>
              <a:gd name="T23" fmla="*/ 0 h 2168"/>
              <a:gd name="T24" fmla="*/ 0 w 2868"/>
              <a:gd name="T25" fmla="*/ 1705 h 2168"/>
              <a:gd name="T26" fmla="*/ 1256 w 2868"/>
              <a:gd name="T27" fmla="*/ 2063 h 2168"/>
              <a:gd name="T28" fmla="*/ 1361 w 2868"/>
              <a:gd name="T29" fmla="*/ 2168 h 2168"/>
              <a:gd name="T30" fmla="*/ 1434 w 2868"/>
              <a:gd name="T31" fmla="*/ 2168 h 2168"/>
              <a:gd name="T32" fmla="*/ 1507 w 2868"/>
              <a:gd name="T33" fmla="*/ 2168 h 2168"/>
              <a:gd name="T34" fmla="*/ 1612 w 2868"/>
              <a:gd name="T35" fmla="*/ 2063 h 2168"/>
              <a:gd name="T36" fmla="*/ 2868 w 2868"/>
              <a:gd name="T37" fmla="*/ 1705 h 2168"/>
              <a:gd name="T38" fmla="*/ 2868 w 2868"/>
              <a:gd name="T39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2168">
                <a:moveTo>
                  <a:pt x="2868" y="0"/>
                </a:moveTo>
                <a:cubicBezTo>
                  <a:pt x="1626" y="345"/>
                  <a:pt x="1626" y="345"/>
                  <a:pt x="1626" y="345"/>
                </a:cubicBezTo>
                <a:cubicBezTo>
                  <a:pt x="1623" y="373"/>
                  <a:pt x="1610" y="399"/>
                  <a:pt x="1591" y="418"/>
                </a:cubicBezTo>
                <a:cubicBezTo>
                  <a:pt x="1570" y="439"/>
                  <a:pt x="1540" y="453"/>
                  <a:pt x="1507" y="453"/>
                </a:cubicBezTo>
                <a:cubicBezTo>
                  <a:pt x="1507" y="453"/>
                  <a:pt x="1507" y="453"/>
                  <a:pt x="1507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28" y="453"/>
                  <a:pt x="1298" y="439"/>
                  <a:pt x="1277" y="418"/>
                </a:cubicBezTo>
                <a:cubicBezTo>
                  <a:pt x="1258" y="399"/>
                  <a:pt x="1245" y="373"/>
                  <a:pt x="1243" y="345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1256" y="2063"/>
                  <a:pt x="1256" y="2063"/>
                  <a:pt x="1256" y="2063"/>
                </a:cubicBezTo>
                <a:cubicBezTo>
                  <a:pt x="1256" y="2121"/>
                  <a:pt x="1303" y="2168"/>
                  <a:pt x="1361" y="2168"/>
                </a:cubicBezTo>
                <a:cubicBezTo>
                  <a:pt x="1434" y="2168"/>
                  <a:pt x="1434" y="2168"/>
                  <a:pt x="1434" y="2168"/>
                </a:cubicBezTo>
                <a:cubicBezTo>
                  <a:pt x="1507" y="2168"/>
                  <a:pt x="1507" y="2168"/>
                  <a:pt x="1507" y="2168"/>
                </a:cubicBezTo>
                <a:cubicBezTo>
                  <a:pt x="1565" y="2168"/>
                  <a:pt x="1612" y="2121"/>
                  <a:pt x="1612" y="2063"/>
                </a:cubicBezTo>
                <a:cubicBezTo>
                  <a:pt x="2868" y="1705"/>
                  <a:pt x="2868" y="1705"/>
                  <a:pt x="2868" y="170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ïṣ1ïḍé">
            <a:extLst>
              <a:ext uri="{FF2B5EF4-FFF2-40B4-BE49-F238E27FC236}">
                <a16:creationId xmlns:a16="http://schemas.microsoft.com/office/drawing/2014/main" id="{B50159E5-E031-45D9-88E2-C3B87D559A45}"/>
              </a:ext>
            </a:extLst>
          </p:cNvPr>
          <p:cNvSpPr/>
          <p:nvPr/>
        </p:nvSpPr>
        <p:spPr bwMode="auto">
          <a:xfrm>
            <a:off x="763678" y="2146602"/>
            <a:ext cx="4775310" cy="778607"/>
          </a:xfrm>
          <a:custGeom>
            <a:avLst/>
            <a:gdLst>
              <a:gd name="T0" fmla="*/ 2868 w 2868"/>
              <a:gd name="T1" fmla="*/ 0 h 468"/>
              <a:gd name="T2" fmla="*/ 1612 w 2868"/>
              <a:gd name="T3" fmla="*/ 349 h 468"/>
              <a:gd name="T4" fmla="*/ 1507 w 2868"/>
              <a:gd name="T5" fmla="*/ 454 h 468"/>
              <a:gd name="T6" fmla="*/ 1434 w 2868"/>
              <a:gd name="T7" fmla="*/ 454 h 468"/>
              <a:gd name="T8" fmla="*/ 1361 w 2868"/>
              <a:gd name="T9" fmla="*/ 454 h 468"/>
              <a:gd name="T10" fmla="*/ 1256 w 2868"/>
              <a:gd name="T11" fmla="*/ 349 h 468"/>
              <a:gd name="T12" fmla="*/ 0 w 2868"/>
              <a:gd name="T13" fmla="*/ 0 h 468"/>
              <a:gd name="T14" fmla="*/ 0 w 2868"/>
              <a:gd name="T15" fmla="*/ 15 h 468"/>
              <a:gd name="T16" fmla="*/ 1243 w 2868"/>
              <a:gd name="T17" fmla="*/ 360 h 468"/>
              <a:gd name="T18" fmla="*/ 1277 w 2868"/>
              <a:gd name="T19" fmla="*/ 433 h 468"/>
              <a:gd name="T20" fmla="*/ 1361 w 2868"/>
              <a:gd name="T21" fmla="*/ 468 h 468"/>
              <a:gd name="T22" fmla="*/ 1361 w 2868"/>
              <a:gd name="T23" fmla="*/ 468 h 468"/>
              <a:gd name="T24" fmla="*/ 1434 w 2868"/>
              <a:gd name="T25" fmla="*/ 468 h 468"/>
              <a:gd name="T26" fmla="*/ 1434 w 2868"/>
              <a:gd name="T27" fmla="*/ 468 h 468"/>
              <a:gd name="T28" fmla="*/ 1507 w 2868"/>
              <a:gd name="T29" fmla="*/ 468 h 468"/>
              <a:gd name="T30" fmla="*/ 1507 w 2868"/>
              <a:gd name="T31" fmla="*/ 468 h 468"/>
              <a:gd name="T32" fmla="*/ 1591 w 2868"/>
              <a:gd name="T33" fmla="*/ 433 h 468"/>
              <a:gd name="T34" fmla="*/ 1626 w 2868"/>
              <a:gd name="T35" fmla="*/ 360 h 468"/>
              <a:gd name="T36" fmla="*/ 2868 w 2868"/>
              <a:gd name="T37" fmla="*/ 15 h 468"/>
              <a:gd name="T38" fmla="*/ 2868 w 2868"/>
              <a:gd name="T3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468">
                <a:moveTo>
                  <a:pt x="2868" y="0"/>
                </a:moveTo>
                <a:cubicBezTo>
                  <a:pt x="1612" y="349"/>
                  <a:pt x="1612" y="349"/>
                  <a:pt x="1612" y="349"/>
                </a:cubicBezTo>
                <a:cubicBezTo>
                  <a:pt x="1612" y="407"/>
                  <a:pt x="1565" y="454"/>
                  <a:pt x="1507" y="454"/>
                </a:cubicBezTo>
                <a:cubicBezTo>
                  <a:pt x="1434" y="454"/>
                  <a:pt x="1434" y="454"/>
                  <a:pt x="1434" y="454"/>
                </a:cubicBezTo>
                <a:cubicBezTo>
                  <a:pt x="1361" y="454"/>
                  <a:pt x="1361" y="454"/>
                  <a:pt x="1361" y="454"/>
                </a:cubicBezTo>
                <a:cubicBezTo>
                  <a:pt x="1303" y="454"/>
                  <a:pt x="1256" y="407"/>
                  <a:pt x="1256" y="349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43" y="360"/>
                  <a:pt x="1243" y="360"/>
                  <a:pt x="1243" y="360"/>
                </a:cubicBezTo>
                <a:cubicBezTo>
                  <a:pt x="1245" y="388"/>
                  <a:pt x="1258" y="414"/>
                  <a:pt x="1277" y="433"/>
                </a:cubicBezTo>
                <a:cubicBezTo>
                  <a:pt x="1298" y="454"/>
                  <a:pt x="1328" y="468"/>
                  <a:pt x="1361" y="468"/>
                </a:cubicBezTo>
                <a:cubicBezTo>
                  <a:pt x="1361" y="468"/>
                  <a:pt x="1361" y="468"/>
                  <a:pt x="1361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40" y="468"/>
                  <a:pt x="1570" y="454"/>
                  <a:pt x="1591" y="433"/>
                </a:cubicBezTo>
                <a:cubicBezTo>
                  <a:pt x="1610" y="414"/>
                  <a:pt x="1623" y="388"/>
                  <a:pt x="1626" y="360"/>
                </a:cubicBezTo>
                <a:cubicBezTo>
                  <a:pt x="2868" y="15"/>
                  <a:pt x="2868" y="15"/>
                  <a:pt x="2868" y="1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ïŝļïḋê">
            <a:extLst>
              <a:ext uri="{FF2B5EF4-FFF2-40B4-BE49-F238E27FC236}">
                <a16:creationId xmlns:a16="http://schemas.microsoft.com/office/drawing/2014/main" id="{3FEC7C84-E3FA-46C9-A399-7E8E7369A1DC}"/>
              </a:ext>
            </a:extLst>
          </p:cNvPr>
          <p:cNvSpPr/>
          <p:nvPr/>
        </p:nvSpPr>
        <p:spPr bwMode="auto">
          <a:xfrm>
            <a:off x="741000" y="2122844"/>
            <a:ext cx="4820666" cy="3681374"/>
          </a:xfrm>
          <a:custGeom>
            <a:avLst/>
            <a:gdLst>
              <a:gd name="T0" fmla="*/ 0 w 2896"/>
              <a:gd name="T1" fmla="*/ 14 h 2211"/>
              <a:gd name="T2" fmla="*/ 0 w 2896"/>
              <a:gd name="T3" fmla="*/ 1734 h 2211"/>
              <a:gd name="T4" fmla="*/ 10 w 2896"/>
              <a:gd name="T5" fmla="*/ 1748 h 2211"/>
              <a:gd name="T6" fmla="*/ 1266 w 2896"/>
              <a:gd name="T7" fmla="*/ 2105 h 2211"/>
              <a:gd name="T8" fmla="*/ 1270 w 2896"/>
              <a:gd name="T9" fmla="*/ 2092 h 2211"/>
              <a:gd name="T10" fmla="*/ 1256 w 2896"/>
              <a:gd name="T11" fmla="*/ 2092 h 2211"/>
              <a:gd name="T12" fmla="*/ 1291 w 2896"/>
              <a:gd name="T13" fmla="*/ 2176 h 2211"/>
              <a:gd name="T14" fmla="*/ 1375 w 2896"/>
              <a:gd name="T15" fmla="*/ 2211 h 2211"/>
              <a:gd name="T16" fmla="*/ 1448 w 2896"/>
              <a:gd name="T17" fmla="*/ 2211 h 2211"/>
              <a:gd name="T18" fmla="*/ 1521 w 2896"/>
              <a:gd name="T19" fmla="*/ 2211 h 2211"/>
              <a:gd name="T20" fmla="*/ 1605 w 2896"/>
              <a:gd name="T21" fmla="*/ 2176 h 2211"/>
              <a:gd name="T22" fmla="*/ 1640 w 2896"/>
              <a:gd name="T23" fmla="*/ 2092 h 2211"/>
              <a:gd name="T24" fmla="*/ 1626 w 2896"/>
              <a:gd name="T25" fmla="*/ 2092 h 2211"/>
              <a:gd name="T26" fmla="*/ 1630 w 2896"/>
              <a:gd name="T27" fmla="*/ 2105 h 2211"/>
              <a:gd name="T28" fmla="*/ 2886 w 2896"/>
              <a:gd name="T29" fmla="*/ 1748 h 2211"/>
              <a:gd name="T30" fmla="*/ 2896 w 2896"/>
              <a:gd name="T31" fmla="*/ 1734 h 2211"/>
              <a:gd name="T32" fmla="*/ 2896 w 2896"/>
              <a:gd name="T33" fmla="*/ 14 h 2211"/>
              <a:gd name="T34" fmla="*/ 2882 w 2896"/>
              <a:gd name="T35" fmla="*/ 0 h 2211"/>
              <a:gd name="T36" fmla="*/ 2868 w 2896"/>
              <a:gd name="T37" fmla="*/ 14 h 2211"/>
              <a:gd name="T38" fmla="*/ 2868 w 2896"/>
              <a:gd name="T39" fmla="*/ 1724 h 2211"/>
              <a:gd name="T40" fmla="*/ 1622 w 2896"/>
              <a:gd name="T41" fmla="*/ 2078 h 2211"/>
              <a:gd name="T42" fmla="*/ 1612 w 2896"/>
              <a:gd name="T43" fmla="*/ 2092 h 2211"/>
              <a:gd name="T44" fmla="*/ 1585 w 2896"/>
              <a:gd name="T45" fmla="*/ 2156 h 2211"/>
              <a:gd name="T46" fmla="*/ 1521 w 2896"/>
              <a:gd name="T47" fmla="*/ 2183 h 2211"/>
              <a:gd name="T48" fmla="*/ 1448 w 2896"/>
              <a:gd name="T49" fmla="*/ 2183 h 2211"/>
              <a:gd name="T50" fmla="*/ 1375 w 2896"/>
              <a:gd name="T51" fmla="*/ 2183 h 2211"/>
              <a:gd name="T52" fmla="*/ 1311 w 2896"/>
              <a:gd name="T53" fmla="*/ 2156 h 2211"/>
              <a:gd name="T54" fmla="*/ 1284 w 2896"/>
              <a:gd name="T55" fmla="*/ 2092 h 2211"/>
              <a:gd name="T56" fmla="*/ 1274 w 2896"/>
              <a:gd name="T57" fmla="*/ 2078 h 2211"/>
              <a:gd name="T58" fmla="*/ 28 w 2896"/>
              <a:gd name="T59" fmla="*/ 1724 h 2211"/>
              <a:gd name="T60" fmla="*/ 28 w 2896"/>
              <a:gd name="T61" fmla="*/ 14 h 2211"/>
              <a:gd name="T62" fmla="*/ 14 w 2896"/>
              <a:gd name="T63" fmla="*/ 0 h 2211"/>
              <a:gd name="T64" fmla="*/ 0 w 2896"/>
              <a:gd name="T65" fmla="*/ 14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96" h="2211">
                <a:moveTo>
                  <a:pt x="0" y="14"/>
                </a:moveTo>
                <a:cubicBezTo>
                  <a:pt x="0" y="1734"/>
                  <a:pt x="0" y="1734"/>
                  <a:pt x="0" y="1734"/>
                </a:cubicBezTo>
                <a:cubicBezTo>
                  <a:pt x="0" y="1741"/>
                  <a:pt x="4" y="1746"/>
                  <a:pt x="10" y="1748"/>
                </a:cubicBezTo>
                <a:cubicBezTo>
                  <a:pt x="1266" y="2105"/>
                  <a:pt x="1266" y="2105"/>
                  <a:pt x="1266" y="2105"/>
                </a:cubicBezTo>
                <a:cubicBezTo>
                  <a:pt x="1270" y="2092"/>
                  <a:pt x="1270" y="2092"/>
                  <a:pt x="1270" y="2092"/>
                </a:cubicBezTo>
                <a:cubicBezTo>
                  <a:pt x="1256" y="2092"/>
                  <a:pt x="1256" y="2092"/>
                  <a:pt x="1256" y="2092"/>
                </a:cubicBezTo>
                <a:cubicBezTo>
                  <a:pt x="1256" y="2125"/>
                  <a:pt x="1269" y="2154"/>
                  <a:pt x="1291" y="2176"/>
                </a:cubicBezTo>
                <a:cubicBezTo>
                  <a:pt x="1312" y="2197"/>
                  <a:pt x="1342" y="2211"/>
                  <a:pt x="1375" y="2211"/>
                </a:cubicBezTo>
                <a:cubicBezTo>
                  <a:pt x="1448" y="2211"/>
                  <a:pt x="1448" y="2211"/>
                  <a:pt x="1448" y="2211"/>
                </a:cubicBezTo>
                <a:cubicBezTo>
                  <a:pt x="1521" y="2211"/>
                  <a:pt x="1521" y="2211"/>
                  <a:pt x="1521" y="2211"/>
                </a:cubicBezTo>
                <a:cubicBezTo>
                  <a:pt x="1554" y="2211"/>
                  <a:pt x="1584" y="2197"/>
                  <a:pt x="1605" y="2176"/>
                </a:cubicBezTo>
                <a:cubicBezTo>
                  <a:pt x="1627" y="2154"/>
                  <a:pt x="1640" y="2125"/>
                  <a:pt x="1640" y="2092"/>
                </a:cubicBezTo>
                <a:cubicBezTo>
                  <a:pt x="1626" y="2092"/>
                  <a:pt x="1626" y="2092"/>
                  <a:pt x="1626" y="2092"/>
                </a:cubicBezTo>
                <a:cubicBezTo>
                  <a:pt x="1630" y="2105"/>
                  <a:pt x="1630" y="2105"/>
                  <a:pt x="1630" y="2105"/>
                </a:cubicBezTo>
                <a:cubicBezTo>
                  <a:pt x="2886" y="1748"/>
                  <a:pt x="2886" y="1748"/>
                  <a:pt x="2886" y="1748"/>
                </a:cubicBezTo>
                <a:cubicBezTo>
                  <a:pt x="2892" y="1746"/>
                  <a:pt x="2896" y="1741"/>
                  <a:pt x="2896" y="1734"/>
                </a:cubicBezTo>
                <a:cubicBezTo>
                  <a:pt x="2896" y="14"/>
                  <a:pt x="2896" y="14"/>
                  <a:pt x="2896" y="14"/>
                </a:cubicBezTo>
                <a:cubicBezTo>
                  <a:pt x="2896" y="7"/>
                  <a:pt x="2890" y="0"/>
                  <a:pt x="2882" y="0"/>
                </a:cubicBezTo>
                <a:cubicBezTo>
                  <a:pt x="2874" y="0"/>
                  <a:pt x="2868" y="7"/>
                  <a:pt x="2868" y="14"/>
                </a:cubicBezTo>
                <a:cubicBezTo>
                  <a:pt x="2868" y="1724"/>
                  <a:pt x="2868" y="1724"/>
                  <a:pt x="2868" y="1724"/>
                </a:cubicBezTo>
                <a:cubicBezTo>
                  <a:pt x="1622" y="2078"/>
                  <a:pt x="1622" y="2078"/>
                  <a:pt x="1622" y="2078"/>
                </a:cubicBezTo>
                <a:cubicBezTo>
                  <a:pt x="1616" y="2080"/>
                  <a:pt x="1612" y="2086"/>
                  <a:pt x="1612" y="2092"/>
                </a:cubicBezTo>
                <a:cubicBezTo>
                  <a:pt x="1612" y="2117"/>
                  <a:pt x="1602" y="2140"/>
                  <a:pt x="1585" y="2156"/>
                </a:cubicBezTo>
                <a:cubicBezTo>
                  <a:pt x="1569" y="2173"/>
                  <a:pt x="1546" y="2183"/>
                  <a:pt x="1521" y="2183"/>
                </a:cubicBezTo>
                <a:cubicBezTo>
                  <a:pt x="1448" y="2183"/>
                  <a:pt x="1448" y="2183"/>
                  <a:pt x="1448" y="2183"/>
                </a:cubicBezTo>
                <a:cubicBezTo>
                  <a:pt x="1375" y="2183"/>
                  <a:pt x="1375" y="2183"/>
                  <a:pt x="1375" y="2183"/>
                </a:cubicBezTo>
                <a:cubicBezTo>
                  <a:pt x="1350" y="2183"/>
                  <a:pt x="1327" y="2173"/>
                  <a:pt x="1311" y="2156"/>
                </a:cubicBezTo>
                <a:cubicBezTo>
                  <a:pt x="1294" y="2140"/>
                  <a:pt x="1284" y="2117"/>
                  <a:pt x="1284" y="2092"/>
                </a:cubicBezTo>
                <a:cubicBezTo>
                  <a:pt x="1284" y="2086"/>
                  <a:pt x="1280" y="2080"/>
                  <a:pt x="1274" y="2078"/>
                </a:cubicBezTo>
                <a:cubicBezTo>
                  <a:pt x="28" y="1724"/>
                  <a:pt x="28" y="1724"/>
                  <a:pt x="28" y="172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7"/>
                  <a:pt x="22" y="0"/>
                  <a:pt x="14" y="0"/>
                </a:cubicBezTo>
                <a:cubicBezTo>
                  <a:pt x="7" y="0"/>
                  <a:pt x="0" y="7"/>
                  <a:pt x="0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îsliďè">
            <a:extLst>
              <a:ext uri="{FF2B5EF4-FFF2-40B4-BE49-F238E27FC236}">
                <a16:creationId xmlns:a16="http://schemas.microsoft.com/office/drawing/2014/main" id="{0DF03BC2-BAF8-46A9-BFCA-539D725F6B00}"/>
              </a:ext>
            </a:extLst>
          </p:cNvPr>
          <p:cNvSpPr/>
          <p:nvPr/>
        </p:nvSpPr>
        <p:spPr bwMode="auto">
          <a:xfrm>
            <a:off x="750719" y="5359299"/>
            <a:ext cx="1106896" cy="333689"/>
          </a:xfrm>
          <a:custGeom>
            <a:avLst/>
            <a:gdLst>
              <a:gd name="T0" fmla="*/ 6 w 665"/>
              <a:gd name="T1" fmla="*/ 14 h 200"/>
              <a:gd name="T2" fmla="*/ 655 w 665"/>
              <a:gd name="T3" fmla="*/ 199 h 200"/>
              <a:gd name="T4" fmla="*/ 664 w 665"/>
              <a:gd name="T5" fmla="*/ 194 h 200"/>
              <a:gd name="T6" fmla="*/ 659 w 665"/>
              <a:gd name="T7" fmla="*/ 186 h 200"/>
              <a:gd name="T8" fmla="*/ 10 w 665"/>
              <a:gd name="T9" fmla="*/ 1 h 200"/>
              <a:gd name="T10" fmla="*/ 2 w 665"/>
              <a:gd name="T11" fmla="*/ 6 h 200"/>
              <a:gd name="T12" fmla="*/ 6 w 665"/>
              <a:gd name="T13" fmla="*/ 1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" y="14"/>
                </a:moveTo>
                <a:cubicBezTo>
                  <a:pt x="655" y="199"/>
                  <a:pt x="655" y="199"/>
                  <a:pt x="655" y="199"/>
                </a:cubicBezTo>
                <a:cubicBezTo>
                  <a:pt x="659" y="200"/>
                  <a:pt x="663" y="198"/>
                  <a:pt x="664" y="194"/>
                </a:cubicBezTo>
                <a:cubicBezTo>
                  <a:pt x="665" y="191"/>
                  <a:pt x="663" y="187"/>
                  <a:pt x="659" y="186"/>
                </a:cubicBezTo>
                <a:cubicBezTo>
                  <a:pt x="10" y="1"/>
                  <a:pt x="10" y="1"/>
                  <a:pt x="10" y="1"/>
                </a:cubicBezTo>
                <a:cubicBezTo>
                  <a:pt x="7" y="0"/>
                  <a:pt x="3" y="2"/>
                  <a:pt x="2" y="6"/>
                </a:cubicBezTo>
                <a:cubicBezTo>
                  <a:pt x="0" y="10"/>
                  <a:pt x="3" y="13"/>
                  <a:pt x="6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îśľïḍê">
            <a:extLst>
              <a:ext uri="{FF2B5EF4-FFF2-40B4-BE49-F238E27FC236}">
                <a16:creationId xmlns:a16="http://schemas.microsoft.com/office/drawing/2014/main" id="{A6632CEA-1723-486C-BC66-00E409223090}"/>
              </a:ext>
            </a:extLst>
          </p:cNvPr>
          <p:cNvSpPr/>
          <p:nvPr/>
        </p:nvSpPr>
        <p:spPr bwMode="auto">
          <a:xfrm>
            <a:off x="4445051" y="5359299"/>
            <a:ext cx="1106896" cy="333689"/>
          </a:xfrm>
          <a:custGeom>
            <a:avLst/>
            <a:gdLst>
              <a:gd name="T0" fmla="*/ 655 w 665"/>
              <a:gd name="T1" fmla="*/ 1 h 200"/>
              <a:gd name="T2" fmla="*/ 6 w 665"/>
              <a:gd name="T3" fmla="*/ 186 h 200"/>
              <a:gd name="T4" fmla="*/ 1 w 665"/>
              <a:gd name="T5" fmla="*/ 194 h 200"/>
              <a:gd name="T6" fmla="*/ 10 w 665"/>
              <a:gd name="T7" fmla="*/ 199 h 200"/>
              <a:gd name="T8" fmla="*/ 659 w 665"/>
              <a:gd name="T9" fmla="*/ 14 h 200"/>
              <a:gd name="T10" fmla="*/ 664 w 665"/>
              <a:gd name="T11" fmla="*/ 6 h 200"/>
              <a:gd name="T12" fmla="*/ 655 w 665"/>
              <a:gd name="T13" fmla="*/ 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55" y="1"/>
                </a:moveTo>
                <a:cubicBezTo>
                  <a:pt x="6" y="186"/>
                  <a:pt x="6" y="186"/>
                  <a:pt x="6" y="186"/>
                </a:cubicBezTo>
                <a:cubicBezTo>
                  <a:pt x="3" y="187"/>
                  <a:pt x="0" y="191"/>
                  <a:pt x="1" y="194"/>
                </a:cubicBezTo>
                <a:cubicBezTo>
                  <a:pt x="2" y="198"/>
                  <a:pt x="6" y="200"/>
                  <a:pt x="10" y="199"/>
                </a:cubicBezTo>
                <a:cubicBezTo>
                  <a:pt x="659" y="14"/>
                  <a:pt x="659" y="14"/>
                  <a:pt x="659" y="14"/>
                </a:cubicBezTo>
                <a:cubicBezTo>
                  <a:pt x="663" y="13"/>
                  <a:pt x="665" y="10"/>
                  <a:pt x="664" y="6"/>
                </a:cubicBezTo>
                <a:cubicBezTo>
                  <a:pt x="663" y="2"/>
                  <a:pt x="659" y="0"/>
                  <a:pt x="655" y="1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isliḋè">
            <a:extLst>
              <a:ext uri="{FF2B5EF4-FFF2-40B4-BE49-F238E27FC236}">
                <a16:creationId xmlns:a16="http://schemas.microsoft.com/office/drawing/2014/main" id="{3C29B2EC-F1D7-4B9A-A836-09A1652D5255}"/>
              </a:ext>
            </a:extLst>
          </p:cNvPr>
          <p:cNvSpPr/>
          <p:nvPr/>
        </p:nvSpPr>
        <p:spPr bwMode="auto">
          <a:xfrm>
            <a:off x="3436426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ïṡľîḍê">
            <a:extLst>
              <a:ext uri="{FF2B5EF4-FFF2-40B4-BE49-F238E27FC236}">
                <a16:creationId xmlns:a16="http://schemas.microsoft.com/office/drawing/2014/main" id="{E635B982-B475-4F3E-8CC1-6D54E73A2D16}"/>
              </a:ext>
            </a:extLst>
          </p:cNvPr>
          <p:cNvSpPr/>
          <p:nvPr/>
        </p:nvSpPr>
        <p:spPr bwMode="auto">
          <a:xfrm>
            <a:off x="2843562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í$ḷîḑé">
            <a:extLst>
              <a:ext uri="{FF2B5EF4-FFF2-40B4-BE49-F238E27FC236}">
                <a16:creationId xmlns:a16="http://schemas.microsoft.com/office/drawing/2014/main" id="{C71578DA-C16F-47CF-809E-2E07D5B30F69}"/>
              </a:ext>
            </a:extLst>
          </p:cNvPr>
          <p:cNvSpPr/>
          <p:nvPr/>
        </p:nvSpPr>
        <p:spPr bwMode="auto">
          <a:xfrm>
            <a:off x="1171880" y="1541859"/>
            <a:ext cx="1992413" cy="1127414"/>
          </a:xfrm>
          <a:custGeom>
            <a:avLst/>
            <a:gdLst>
              <a:gd name="T0" fmla="*/ 248 w 1197"/>
              <a:gd name="T1" fmla="*/ 280 h 677"/>
              <a:gd name="T2" fmla="*/ 248 w 1197"/>
              <a:gd name="T3" fmla="*/ 21 h 677"/>
              <a:gd name="T4" fmla="*/ 1133 w 1197"/>
              <a:gd name="T5" fmla="*/ 639 h 677"/>
              <a:gd name="T6" fmla="*/ 10 w 1197"/>
              <a:gd name="T7" fmla="*/ 177 h 677"/>
              <a:gd name="T8" fmla="*/ 3 w 1197"/>
              <a:gd name="T9" fmla="*/ 178 h 677"/>
              <a:gd name="T10" fmla="*/ 0 w 1197"/>
              <a:gd name="T11" fmla="*/ 183 h 677"/>
              <a:gd name="T12" fmla="*/ 0 w 1197"/>
              <a:gd name="T13" fmla="*/ 363 h 677"/>
              <a:gd name="T14" fmla="*/ 7 w 1197"/>
              <a:gd name="T15" fmla="*/ 370 h 677"/>
              <a:gd name="T16" fmla="*/ 14 w 1197"/>
              <a:gd name="T17" fmla="*/ 363 h 677"/>
              <a:gd name="T18" fmla="*/ 14 w 1197"/>
              <a:gd name="T19" fmla="*/ 194 h 677"/>
              <a:gd name="T20" fmla="*/ 1186 w 1197"/>
              <a:gd name="T21" fmla="*/ 676 h 677"/>
              <a:gd name="T22" fmla="*/ 1195 w 1197"/>
              <a:gd name="T23" fmla="*/ 673 h 677"/>
              <a:gd name="T24" fmla="*/ 1193 w 1197"/>
              <a:gd name="T25" fmla="*/ 663 h 677"/>
              <a:gd name="T26" fmla="*/ 245 w 1197"/>
              <a:gd name="T27" fmla="*/ 1 h 677"/>
              <a:gd name="T28" fmla="*/ 238 w 1197"/>
              <a:gd name="T29" fmla="*/ 1 h 677"/>
              <a:gd name="T30" fmla="*/ 234 w 1197"/>
              <a:gd name="T31" fmla="*/ 7 h 677"/>
              <a:gd name="T32" fmla="*/ 234 w 1197"/>
              <a:gd name="T33" fmla="*/ 280 h 677"/>
              <a:gd name="T34" fmla="*/ 241 w 1197"/>
              <a:gd name="T35" fmla="*/ 287 h 677"/>
              <a:gd name="T36" fmla="*/ 248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248" y="280"/>
                </a:moveTo>
                <a:cubicBezTo>
                  <a:pt x="248" y="21"/>
                  <a:pt x="248" y="21"/>
                  <a:pt x="248" y="21"/>
                </a:cubicBezTo>
                <a:cubicBezTo>
                  <a:pt x="1133" y="639"/>
                  <a:pt x="1133" y="639"/>
                  <a:pt x="1133" y="639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7" y="176"/>
                  <a:pt x="5" y="176"/>
                  <a:pt x="3" y="178"/>
                </a:cubicBezTo>
                <a:cubicBezTo>
                  <a:pt x="1" y="179"/>
                  <a:pt x="0" y="181"/>
                  <a:pt x="0" y="18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3" y="370"/>
                  <a:pt x="7" y="370"/>
                </a:cubicBezTo>
                <a:cubicBezTo>
                  <a:pt x="11" y="370"/>
                  <a:pt x="14" y="367"/>
                  <a:pt x="14" y="363"/>
                </a:cubicBezTo>
                <a:cubicBezTo>
                  <a:pt x="14" y="194"/>
                  <a:pt x="14" y="194"/>
                  <a:pt x="14" y="194"/>
                </a:cubicBezTo>
                <a:cubicBezTo>
                  <a:pt x="1186" y="676"/>
                  <a:pt x="1186" y="676"/>
                  <a:pt x="1186" y="676"/>
                </a:cubicBezTo>
                <a:cubicBezTo>
                  <a:pt x="1190" y="677"/>
                  <a:pt x="1194" y="676"/>
                  <a:pt x="1195" y="673"/>
                </a:cubicBezTo>
                <a:cubicBezTo>
                  <a:pt x="1197" y="669"/>
                  <a:pt x="1196" y="666"/>
                  <a:pt x="1193" y="663"/>
                </a:cubicBezTo>
                <a:cubicBezTo>
                  <a:pt x="245" y="1"/>
                  <a:pt x="245" y="1"/>
                  <a:pt x="245" y="1"/>
                </a:cubicBezTo>
                <a:cubicBezTo>
                  <a:pt x="243" y="0"/>
                  <a:pt x="240" y="0"/>
                  <a:pt x="238" y="1"/>
                </a:cubicBezTo>
                <a:cubicBezTo>
                  <a:pt x="236" y="2"/>
                  <a:pt x="234" y="5"/>
                  <a:pt x="234" y="7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34" y="284"/>
                  <a:pt x="237" y="287"/>
                  <a:pt x="241" y="287"/>
                </a:cubicBezTo>
                <a:cubicBezTo>
                  <a:pt x="245" y="287"/>
                  <a:pt x="248" y="284"/>
                  <a:pt x="248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îṥľïḋê">
            <a:extLst>
              <a:ext uri="{FF2B5EF4-FFF2-40B4-BE49-F238E27FC236}">
                <a16:creationId xmlns:a16="http://schemas.microsoft.com/office/drawing/2014/main" id="{C6E6DEC8-314D-4801-9A20-F0612A8D25F7}"/>
              </a:ext>
            </a:extLst>
          </p:cNvPr>
          <p:cNvSpPr/>
          <p:nvPr/>
        </p:nvSpPr>
        <p:spPr bwMode="auto">
          <a:xfrm>
            <a:off x="1928888" y="1314000"/>
            <a:ext cx="1235404" cy="1355273"/>
          </a:xfrm>
          <a:custGeom>
            <a:avLst/>
            <a:gdLst>
              <a:gd name="T0" fmla="*/ 14 w 742"/>
              <a:gd name="T1" fmla="*/ 295 h 814"/>
              <a:gd name="T2" fmla="*/ 10 w 742"/>
              <a:gd name="T3" fmla="*/ 299 h 814"/>
              <a:gd name="T4" fmla="*/ 16 w 742"/>
              <a:gd name="T5" fmla="*/ 297 h 814"/>
              <a:gd name="T6" fmla="*/ 14 w 742"/>
              <a:gd name="T7" fmla="*/ 295 h 814"/>
              <a:gd name="T8" fmla="*/ 10 w 742"/>
              <a:gd name="T9" fmla="*/ 299 h 814"/>
              <a:gd name="T10" fmla="*/ 16 w 742"/>
              <a:gd name="T11" fmla="*/ 297 h 814"/>
              <a:gd name="T12" fmla="*/ 12 w 742"/>
              <a:gd name="T13" fmla="*/ 299 h 814"/>
              <a:gd name="T14" fmla="*/ 16 w 742"/>
              <a:gd name="T15" fmla="*/ 298 h 814"/>
              <a:gd name="T16" fmla="*/ 16 w 742"/>
              <a:gd name="T17" fmla="*/ 297 h 814"/>
              <a:gd name="T18" fmla="*/ 12 w 742"/>
              <a:gd name="T19" fmla="*/ 299 h 814"/>
              <a:gd name="T20" fmla="*/ 16 w 742"/>
              <a:gd name="T21" fmla="*/ 298 h 814"/>
              <a:gd name="T22" fmla="*/ 15 w 742"/>
              <a:gd name="T23" fmla="*/ 298 h 814"/>
              <a:gd name="T24" fmla="*/ 16 w 742"/>
              <a:gd name="T25" fmla="*/ 298 h 814"/>
              <a:gd name="T26" fmla="*/ 16 w 742"/>
              <a:gd name="T27" fmla="*/ 298 h 814"/>
              <a:gd name="T28" fmla="*/ 15 w 742"/>
              <a:gd name="T29" fmla="*/ 298 h 814"/>
              <a:gd name="T30" fmla="*/ 16 w 742"/>
              <a:gd name="T31" fmla="*/ 298 h 814"/>
              <a:gd name="T32" fmla="*/ 16 w 742"/>
              <a:gd name="T33" fmla="*/ 295 h 814"/>
              <a:gd name="T34" fmla="*/ 15 w 742"/>
              <a:gd name="T35" fmla="*/ 268 h 814"/>
              <a:gd name="T36" fmla="*/ 14 w 742"/>
              <a:gd name="T37" fmla="*/ 222 h 814"/>
              <a:gd name="T38" fmla="*/ 15 w 742"/>
              <a:gd name="T39" fmla="*/ 82 h 814"/>
              <a:gd name="T40" fmla="*/ 16 w 742"/>
              <a:gd name="T41" fmla="*/ 29 h 814"/>
              <a:gd name="T42" fmla="*/ 16 w 742"/>
              <a:gd name="T43" fmla="*/ 8 h 814"/>
              <a:gd name="T44" fmla="*/ 9 w 742"/>
              <a:gd name="T45" fmla="*/ 7 h 814"/>
              <a:gd name="T46" fmla="*/ 4 w 742"/>
              <a:gd name="T47" fmla="*/ 12 h 814"/>
              <a:gd name="T48" fmla="*/ 729 w 742"/>
              <a:gd name="T49" fmla="*/ 811 h 814"/>
              <a:gd name="T50" fmla="*/ 739 w 742"/>
              <a:gd name="T51" fmla="*/ 811 h 814"/>
              <a:gd name="T52" fmla="*/ 739 w 742"/>
              <a:gd name="T53" fmla="*/ 802 h 814"/>
              <a:gd name="T54" fmla="*/ 14 w 742"/>
              <a:gd name="T55" fmla="*/ 3 h 814"/>
              <a:gd name="T56" fmla="*/ 7 w 742"/>
              <a:gd name="T57" fmla="*/ 1 h 814"/>
              <a:gd name="T58" fmla="*/ 2 w 742"/>
              <a:gd name="T59" fmla="*/ 7 h 814"/>
              <a:gd name="T60" fmla="*/ 0 w 742"/>
              <a:gd name="T61" fmla="*/ 222 h 814"/>
              <a:gd name="T62" fmla="*/ 1 w 742"/>
              <a:gd name="T63" fmla="*/ 277 h 814"/>
              <a:gd name="T64" fmla="*/ 1 w 742"/>
              <a:gd name="T65" fmla="*/ 294 h 814"/>
              <a:gd name="T66" fmla="*/ 2 w 742"/>
              <a:gd name="T67" fmla="*/ 299 h 814"/>
              <a:gd name="T68" fmla="*/ 2 w 742"/>
              <a:gd name="T69" fmla="*/ 301 h 814"/>
              <a:gd name="T70" fmla="*/ 3 w 742"/>
              <a:gd name="T71" fmla="*/ 302 h 814"/>
              <a:gd name="T72" fmla="*/ 4 w 742"/>
              <a:gd name="T73" fmla="*/ 305 h 814"/>
              <a:gd name="T74" fmla="*/ 14 w 742"/>
              <a:gd name="T75" fmla="*/ 305 h 814"/>
              <a:gd name="T76" fmla="*/ 14 w 742"/>
              <a:gd name="T77" fmla="*/ 29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2" h="814">
                <a:moveTo>
                  <a:pt x="14" y="295"/>
                </a:move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5" y="297"/>
                  <a:pt x="15" y="296"/>
                  <a:pt x="14" y="295"/>
                </a:cubicBez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5"/>
                </a:cubicBezTo>
                <a:cubicBezTo>
                  <a:pt x="15" y="290"/>
                  <a:pt x="15" y="281"/>
                  <a:pt x="15" y="268"/>
                </a:cubicBezTo>
                <a:cubicBezTo>
                  <a:pt x="14" y="255"/>
                  <a:pt x="14" y="240"/>
                  <a:pt x="14" y="222"/>
                </a:cubicBezTo>
                <a:cubicBezTo>
                  <a:pt x="14" y="179"/>
                  <a:pt x="15" y="125"/>
                  <a:pt x="15" y="82"/>
                </a:cubicBezTo>
                <a:cubicBezTo>
                  <a:pt x="16" y="61"/>
                  <a:pt x="16" y="42"/>
                  <a:pt x="16" y="29"/>
                </a:cubicBezTo>
                <a:cubicBezTo>
                  <a:pt x="16" y="16"/>
                  <a:pt x="16" y="8"/>
                  <a:pt x="16" y="8"/>
                </a:cubicBezTo>
                <a:cubicBezTo>
                  <a:pt x="9" y="7"/>
                  <a:pt x="9" y="7"/>
                  <a:pt x="9" y="7"/>
                </a:cubicBezTo>
                <a:cubicBezTo>
                  <a:pt x="4" y="12"/>
                  <a:pt x="4" y="12"/>
                  <a:pt x="4" y="12"/>
                </a:cubicBezTo>
                <a:cubicBezTo>
                  <a:pt x="729" y="811"/>
                  <a:pt x="729" y="811"/>
                  <a:pt x="729" y="811"/>
                </a:cubicBezTo>
                <a:cubicBezTo>
                  <a:pt x="732" y="814"/>
                  <a:pt x="736" y="814"/>
                  <a:pt x="739" y="811"/>
                </a:cubicBezTo>
                <a:cubicBezTo>
                  <a:pt x="742" y="809"/>
                  <a:pt x="742" y="804"/>
                  <a:pt x="739" y="802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1"/>
                  <a:pt x="9" y="0"/>
                  <a:pt x="7" y="1"/>
                </a:cubicBezTo>
                <a:cubicBezTo>
                  <a:pt x="4" y="2"/>
                  <a:pt x="2" y="4"/>
                  <a:pt x="2" y="7"/>
                </a:cubicBezTo>
                <a:cubicBezTo>
                  <a:pt x="2" y="7"/>
                  <a:pt x="0" y="135"/>
                  <a:pt x="0" y="222"/>
                </a:cubicBezTo>
                <a:cubicBezTo>
                  <a:pt x="0" y="244"/>
                  <a:pt x="0" y="263"/>
                  <a:pt x="1" y="277"/>
                </a:cubicBezTo>
                <a:cubicBezTo>
                  <a:pt x="1" y="284"/>
                  <a:pt x="1" y="290"/>
                  <a:pt x="1" y="294"/>
                </a:cubicBezTo>
                <a:cubicBezTo>
                  <a:pt x="1" y="296"/>
                  <a:pt x="2" y="297"/>
                  <a:pt x="2" y="299"/>
                </a:cubicBezTo>
                <a:cubicBezTo>
                  <a:pt x="2" y="300"/>
                  <a:pt x="2" y="300"/>
                  <a:pt x="2" y="301"/>
                </a:cubicBezTo>
                <a:cubicBezTo>
                  <a:pt x="2" y="301"/>
                  <a:pt x="2" y="302"/>
                  <a:pt x="3" y="302"/>
                </a:cubicBezTo>
                <a:cubicBezTo>
                  <a:pt x="3" y="303"/>
                  <a:pt x="3" y="304"/>
                  <a:pt x="4" y="305"/>
                </a:cubicBezTo>
                <a:cubicBezTo>
                  <a:pt x="7" y="308"/>
                  <a:pt x="12" y="308"/>
                  <a:pt x="14" y="305"/>
                </a:cubicBezTo>
                <a:cubicBezTo>
                  <a:pt x="17" y="302"/>
                  <a:pt x="17" y="298"/>
                  <a:pt x="14" y="29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íS1iḋê">
            <a:extLst>
              <a:ext uri="{FF2B5EF4-FFF2-40B4-BE49-F238E27FC236}">
                <a16:creationId xmlns:a16="http://schemas.microsoft.com/office/drawing/2014/main" id="{69A6991A-8403-48CE-923F-9BCEFDA7703F}"/>
              </a:ext>
            </a:extLst>
          </p:cNvPr>
          <p:cNvSpPr/>
          <p:nvPr/>
        </p:nvSpPr>
        <p:spPr bwMode="auto">
          <a:xfrm>
            <a:off x="3138374" y="1541859"/>
            <a:ext cx="1992413" cy="1127414"/>
          </a:xfrm>
          <a:custGeom>
            <a:avLst/>
            <a:gdLst>
              <a:gd name="T0" fmla="*/ 963 w 1197"/>
              <a:gd name="T1" fmla="*/ 280 h 677"/>
              <a:gd name="T2" fmla="*/ 963 w 1197"/>
              <a:gd name="T3" fmla="*/ 7 h 677"/>
              <a:gd name="T4" fmla="*/ 959 w 1197"/>
              <a:gd name="T5" fmla="*/ 1 h 677"/>
              <a:gd name="T6" fmla="*/ 952 w 1197"/>
              <a:gd name="T7" fmla="*/ 1 h 677"/>
              <a:gd name="T8" fmla="*/ 4 w 1197"/>
              <a:gd name="T9" fmla="*/ 663 h 677"/>
              <a:gd name="T10" fmla="*/ 2 w 1197"/>
              <a:gd name="T11" fmla="*/ 673 h 677"/>
              <a:gd name="T12" fmla="*/ 11 w 1197"/>
              <a:gd name="T13" fmla="*/ 676 h 677"/>
              <a:gd name="T14" fmla="*/ 1183 w 1197"/>
              <a:gd name="T15" fmla="*/ 194 h 677"/>
              <a:gd name="T16" fmla="*/ 1183 w 1197"/>
              <a:gd name="T17" fmla="*/ 363 h 677"/>
              <a:gd name="T18" fmla="*/ 1190 w 1197"/>
              <a:gd name="T19" fmla="*/ 370 h 677"/>
              <a:gd name="T20" fmla="*/ 1197 w 1197"/>
              <a:gd name="T21" fmla="*/ 363 h 677"/>
              <a:gd name="T22" fmla="*/ 1197 w 1197"/>
              <a:gd name="T23" fmla="*/ 183 h 677"/>
              <a:gd name="T24" fmla="*/ 1194 w 1197"/>
              <a:gd name="T25" fmla="*/ 178 h 677"/>
              <a:gd name="T26" fmla="*/ 1188 w 1197"/>
              <a:gd name="T27" fmla="*/ 177 h 677"/>
              <a:gd name="T28" fmla="*/ 64 w 1197"/>
              <a:gd name="T29" fmla="*/ 639 h 677"/>
              <a:gd name="T30" fmla="*/ 949 w 1197"/>
              <a:gd name="T31" fmla="*/ 21 h 677"/>
              <a:gd name="T32" fmla="*/ 949 w 1197"/>
              <a:gd name="T33" fmla="*/ 280 h 677"/>
              <a:gd name="T34" fmla="*/ 956 w 1197"/>
              <a:gd name="T35" fmla="*/ 287 h 677"/>
              <a:gd name="T36" fmla="*/ 963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963" y="280"/>
                </a:moveTo>
                <a:cubicBezTo>
                  <a:pt x="963" y="7"/>
                  <a:pt x="963" y="7"/>
                  <a:pt x="963" y="7"/>
                </a:cubicBezTo>
                <a:cubicBezTo>
                  <a:pt x="963" y="5"/>
                  <a:pt x="962" y="2"/>
                  <a:pt x="959" y="1"/>
                </a:cubicBezTo>
                <a:cubicBezTo>
                  <a:pt x="957" y="0"/>
                  <a:pt x="954" y="0"/>
                  <a:pt x="952" y="1"/>
                </a:cubicBezTo>
                <a:cubicBezTo>
                  <a:pt x="4" y="663"/>
                  <a:pt x="4" y="663"/>
                  <a:pt x="4" y="663"/>
                </a:cubicBezTo>
                <a:cubicBezTo>
                  <a:pt x="1" y="666"/>
                  <a:pt x="0" y="669"/>
                  <a:pt x="2" y="673"/>
                </a:cubicBezTo>
                <a:cubicBezTo>
                  <a:pt x="4" y="676"/>
                  <a:pt x="7" y="677"/>
                  <a:pt x="11" y="676"/>
                </a:cubicBezTo>
                <a:cubicBezTo>
                  <a:pt x="1183" y="194"/>
                  <a:pt x="1183" y="194"/>
                  <a:pt x="1183" y="194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7"/>
                  <a:pt x="1186" y="370"/>
                  <a:pt x="1190" y="370"/>
                </a:cubicBezTo>
                <a:cubicBezTo>
                  <a:pt x="1194" y="370"/>
                  <a:pt x="1197" y="367"/>
                  <a:pt x="1197" y="363"/>
                </a:cubicBezTo>
                <a:cubicBezTo>
                  <a:pt x="1197" y="183"/>
                  <a:pt x="1197" y="183"/>
                  <a:pt x="1197" y="183"/>
                </a:cubicBezTo>
                <a:cubicBezTo>
                  <a:pt x="1197" y="181"/>
                  <a:pt x="1196" y="179"/>
                  <a:pt x="1194" y="178"/>
                </a:cubicBezTo>
                <a:cubicBezTo>
                  <a:pt x="1192" y="176"/>
                  <a:pt x="1190" y="176"/>
                  <a:pt x="1188" y="177"/>
                </a:cubicBezTo>
                <a:cubicBezTo>
                  <a:pt x="64" y="639"/>
                  <a:pt x="64" y="639"/>
                  <a:pt x="64" y="639"/>
                </a:cubicBezTo>
                <a:cubicBezTo>
                  <a:pt x="949" y="21"/>
                  <a:pt x="949" y="21"/>
                  <a:pt x="949" y="21"/>
                </a:cubicBezTo>
                <a:cubicBezTo>
                  <a:pt x="949" y="280"/>
                  <a:pt x="949" y="280"/>
                  <a:pt x="949" y="280"/>
                </a:cubicBezTo>
                <a:cubicBezTo>
                  <a:pt x="949" y="284"/>
                  <a:pt x="952" y="287"/>
                  <a:pt x="956" y="287"/>
                </a:cubicBezTo>
                <a:cubicBezTo>
                  <a:pt x="960" y="287"/>
                  <a:pt x="963" y="284"/>
                  <a:pt x="963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îslíďe">
            <a:extLst>
              <a:ext uri="{FF2B5EF4-FFF2-40B4-BE49-F238E27FC236}">
                <a16:creationId xmlns:a16="http://schemas.microsoft.com/office/drawing/2014/main" id="{4FDF37AC-D872-43E1-9F1C-51B4216894B3}"/>
              </a:ext>
            </a:extLst>
          </p:cNvPr>
          <p:cNvSpPr/>
          <p:nvPr/>
        </p:nvSpPr>
        <p:spPr bwMode="auto">
          <a:xfrm>
            <a:off x="3138374" y="1314000"/>
            <a:ext cx="1235404" cy="1355273"/>
          </a:xfrm>
          <a:custGeom>
            <a:avLst/>
            <a:gdLst>
              <a:gd name="T0" fmla="*/ 738 w 742"/>
              <a:gd name="T1" fmla="*/ 305 h 814"/>
              <a:gd name="T2" fmla="*/ 740 w 742"/>
              <a:gd name="T3" fmla="*/ 302 h 814"/>
              <a:gd name="T4" fmla="*/ 740 w 742"/>
              <a:gd name="T5" fmla="*/ 300 h 814"/>
              <a:gd name="T6" fmla="*/ 741 w 742"/>
              <a:gd name="T7" fmla="*/ 296 h 814"/>
              <a:gd name="T8" fmla="*/ 742 w 742"/>
              <a:gd name="T9" fmla="*/ 268 h 814"/>
              <a:gd name="T10" fmla="*/ 742 w 742"/>
              <a:gd name="T11" fmla="*/ 222 h 814"/>
              <a:gd name="T12" fmla="*/ 740 w 742"/>
              <a:gd name="T13" fmla="*/ 7 h 814"/>
              <a:gd name="T14" fmla="*/ 735 w 742"/>
              <a:gd name="T15" fmla="*/ 1 h 814"/>
              <a:gd name="T16" fmla="*/ 728 w 742"/>
              <a:gd name="T17" fmla="*/ 3 h 814"/>
              <a:gd name="T18" fmla="*/ 3 w 742"/>
              <a:gd name="T19" fmla="*/ 802 h 814"/>
              <a:gd name="T20" fmla="*/ 3 w 742"/>
              <a:gd name="T21" fmla="*/ 811 h 814"/>
              <a:gd name="T22" fmla="*/ 13 w 742"/>
              <a:gd name="T23" fmla="*/ 811 h 814"/>
              <a:gd name="T24" fmla="*/ 738 w 742"/>
              <a:gd name="T25" fmla="*/ 12 h 814"/>
              <a:gd name="T26" fmla="*/ 733 w 742"/>
              <a:gd name="T27" fmla="*/ 7 h 814"/>
              <a:gd name="T28" fmla="*/ 726 w 742"/>
              <a:gd name="T29" fmla="*/ 8 h 814"/>
              <a:gd name="T30" fmla="*/ 726 w 742"/>
              <a:gd name="T31" fmla="*/ 29 h 814"/>
              <a:gd name="T32" fmla="*/ 728 w 742"/>
              <a:gd name="T33" fmla="*/ 222 h 814"/>
              <a:gd name="T34" fmla="*/ 727 w 742"/>
              <a:gd name="T35" fmla="*/ 277 h 814"/>
              <a:gd name="T36" fmla="*/ 727 w 742"/>
              <a:gd name="T37" fmla="*/ 293 h 814"/>
              <a:gd name="T38" fmla="*/ 727 w 742"/>
              <a:gd name="T39" fmla="*/ 297 h 814"/>
              <a:gd name="T40" fmla="*/ 726 w 742"/>
              <a:gd name="T41" fmla="*/ 298 h 814"/>
              <a:gd name="T42" fmla="*/ 726 w 742"/>
              <a:gd name="T43" fmla="*/ 298 h 814"/>
              <a:gd name="T44" fmla="*/ 730 w 742"/>
              <a:gd name="T45" fmla="*/ 298 h 814"/>
              <a:gd name="T46" fmla="*/ 727 w 742"/>
              <a:gd name="T47" fmla="*/ 297 h 814"/>
              <a:gd name="T48" fmla="*/ 726 w 742"/>
              <a:gd name="T49" fmla="*/ 298 h 814"/>
              <a:gd name="T50" fmla="*/ 730 w 742"/>
              <a:gd name="T51" fmla="*/ 298 h 814"/>
              <a:gd name="T52" fmla="*/ 727 w 742"/>
              <a:gd name="T53" fmla="*/ 297 h 814"/>
              <a:gd name="T54" fmla="*/ 732 w 742"/>
              <a:gd name="T55" fmla="*/ 299 h 814"/>
              <a:gd name="T56" fmla="*/ 728 w 742"/>
              <a:gd name="T57" fmla="*/ 295 h 814"/>
              <a:gd name="T58" fmla="*/ 727 w 742"/>
              <a:gd name="T59" fmla="*/ 297 h 814"/>
              <a:gd name="T60" fmla="*/ 732 w 742"/>
              <a:gd name="T61" fmla="*/ 299 h 814"/>
              <a:gd name="T62" fmla="*/ 728 w 742"/>
              <a:gd name="T63" fmla="*/ 295 h 814"/>
              <a:gd name="T64" fmla="*/ 728 w 742"/>
              <a:gd name="T65" fmla="*/ 305 h 814"/>
              <a:gd name="T66" fmla="*/ 738 w 742"/>
              <a:gd name="T67" fmla="*/ 30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2" h="814">
                <a:moveTo>
                  <a:pt x="738" y="305"/>
                </a:moveTo>
                <a:cubicBezTo>
                  <a:pt x="739" y="304"/>
                  <a:pt x="739" y="303"/>
                  <a:pt x="740" y="302"/>
                </a:cubicBezTo>
                <a:cubicBezTo>
                  <a:pt x="740" y="301"/>
                  <a:pt x="740" y="301"/>
                  <a:pt x="740" y="300"/>
                </a:cubicBezTo>
                <a:cubicBezTo>
                  <a:pt x="740" y="299"/>
                  <a:pt x="741" y="297"/>
                  <a:pt x="741" y="296"/>
                </a:cubicBezTo>
                <a:cubicBezTo>
                  <a:pt x="741" y="290"/>
                  <a:pt x="741" y="280"/>
                  <a:pt x="742" y="268"/>
                </a:cubicBezTo>
                <a:cubicBezTo>
                  <a:pt x="742" y="255"/>
                  <a:pt x="742" y="239"/>
                  <a:pt x="742" y="222"/>
                </a:cubicBezTo>
                <a:cubicBezTo>
                  <a:pt x="742" y="135"/>
                  <a:pt x="740" y="7"/>
                  <a:pt x="740" y="7"/>
                </a:cubicBezTo>
                <a:cubicBezTo>
                  <a:pt x="740" y="4"/>
                  <a:pt x="738" y="2"/>
                  <a:pt x="735" y="1"/>
                </a:cubicBezTo>
                <a:cubicBezTo>
                  <a:pt x="733" y="0"/>
                  <a:pt x="730" y="1"/>
                  <a:pt x="728" y="3"/>
                </a:cubicBezTo>
                <a:cubicBezTo>
                  <a:pt x="3" y="802"/>
                  <a:pt x="3" y="802"/>
                  <a:pt x="3" y="802"/>
                </a:cubicBezTo>
                <a:cubicBezTo>
                  <a:pt x="0" y="804"/>
                  <a:pt x="1" y="809"/>
                  <a:pt x="3" y="811"/>
                </a:cubicBezTo>
                <a:cubicBezTo>
                  <a:pt x="6" y="814"/>
                  <a:pt x="11" y="814"/>
                  <a:pt x="13" y="8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3" y="7"/>
                  <a:pt x="733" y="7"/>
                  <a:pt x="733" y="7"/>
                </a:cubicBezTo>
                <a:cubicBezTo>
                  <a:pt x="726" y="8"/>
                  <a:pt x="726" y="8"/>
                  <a:pt x="726" y="8"/>
                </a:cubicBezTo>
                <a:cubicBezTo>
                  <a:pt x="726" y="8"/>
                  <a:pt x="726" y="16"/>
                  <a:pt x="726" y="29"/>
                </a:cubicBezTo>
                <a:cubicBezTo>
                  <a:pt x="727" y="69"/>
                  <a:pt x="728" y="157"/>
                  <a:pt x="728" y="222"/>
                </a:cubicBezTo>
                <a:cubicBezTo>
                  <a:pt x="728" y="244"/>
                  <a:pt x="728" y="263"/>
                  <a:pt x="727" y="277"/>
                </a:cubicBezTo>
                <a:cubicBezTo>
                  <a:pt x="727" y="283"/>
                  <a:pt x="727" y="289"/>
                  <a:pt x="727" y="293"/>
                </a:cubicBezTo>
                <a:cubicBezTo>
                  <a:pt x="727" y="295"/>
                  <a:pt x="727" y="296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7" y="296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5" y="298"/>
                  <a:pt x="725" y="302"/>
                  <a:pt x="728" y="305"/>
                </a:cubicBezTo>
                <a:cubicBezTo>
                  <a:pt x="731" y="308"/>
                  <a:pt x="735" y="308"/>
                  <a:pt x="738" y="30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CBB0E-2953-4E17-B89B-C588748B065B}"/>
              </a:ext>
            </a:extLst>
          </p:cNvPr>
          <p:cNvCxnSpPr/>
          <p:nvPr/>
        </p:nvCxnSpPr>
        <p:spPr>
          <a:xfrm>
            <a:off x="6006000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A8ACE07-9BB8-48BE-9554-9FF4F9EAFEAD}"/>
              </a:ext>
            </a:extLst>
          </p:cNvPr>
          <p:cNvSpPr txBox="1"/>
          <p:nvPr/>
        </p:nvSpPr>
        <p:spPr>
          <a:xfrm>
            <a:off x="6366000" y="1123950"/>
            <a:ext cx="5154488" cy="50196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4"/>
              </a:rPr>
              <a:t>https://www.cnblogs.com/taoweizhong/p/11605078.html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5"/>
              </a:rPr>
              <a:t>https://www.cnblogs.com/stonege/p/12599942.html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6"/>
              </a:rPr>
              <a:t>https://www.jianshu.com/p/70f4c98d448c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7"/>
              </a:rPr>
              <a:t>https://www.bilibili.com/video/BV12p4y187Dj?p=61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8"/>
              </a:rPr>
              <a:t>https://www.cnblogs.com/aeolian/p/15828543.html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9"/>
              </a:rPr>
              <a:t>https://blog.csdn.net/weixin_45844049/article/details/104433429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10"/>
              </a:rPr>
              <a:t>https://blog.csdn.net/zyd573803837/article/details/109263219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https://blog.csdn.net/qq_41618510/article/details/90202969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F876FC-DF7D-49B6-9B96-B2C5809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67" y="215238"/>
            <a:ext cx="10850563" cy="663575"/>
          </a:xfrm>
        </p:spPr>
        <p:txBody>
          <a:bodyPr/>
          <a:lstStyle/>
          <a:p>
            <a:r>
              <a:rPr lang="zh-CN" altLang="en-US" sz="28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15290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32C04B-C843-4239-90B8-453DA0973D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xwX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scF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xwX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7HBc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7HBc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7HBc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7HBc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7HBc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7XBcTGpPNTPZDAAAyRkAABcAAAB1bml2ZXJzYWwvdW5pdmVyc2FsLnBuZ+2Ze1iSedrHH8fGmiattsxzVjMddiZ1aVTyvJajNY6Rp8wjJmuWIp5CJDk44+xYU+q07mhlylSTqCiGjVKgoJvCzpKaIYISUMMICSIqCaIg79PUXu97vfvX+/7tH1zw/Pj8fvdzf+/DdT/Xc/nkiQjbjc4bAQCwPX4sLAYArF0A4L2rG2zAlfJ/3fsW/LIqiok4AlCHXafBi3VZoVGhAECr/tB05n3w+oP8Y4lFAGD3+M3HipvX/BcAcEo7HhYaV5KmkURRPp4yc19io1hlPQD9yI7+qOsNl6hxx/q27B04GPZ+6KZjfxN8sy76+abd3yd+3L/h6z3Wf/iaMW/13o2J894fmEe0S+z9hjHTshHH9dPE549mMVoZzFb3YfM0NbjovE8UibhqVMmrQ9LwSy8rsqhwth0A3B8/V6G6pLqMZdi7kAjL55mHAKCP2vop58IOFyjq+TmHdQAgSlgcTETijFN1mvdAHypahx/GcU+hP7MCnYhvKJjuIJpzArYBwIuTAqc6hhOIcP8AyvLnb0Tgzz0DoDZbdvsCQNkGGrgj7JItAOw6ggT/2pphDQCXtqyha+gauoauoWvoGrqGrqFr6Bq6hv7/0YLpK16s0yB5C/p/Pdp1uws0T5qS2nsRvfgs0qudsMwnURtLfr1cekJCZeDRAWp9sdgK6FtV0NKhdswDKn2dMK00t2M+wyNZfXWRyWOBS/u5vFIuJ4uE714erSaMSUWl8RIpQyLRg89bzOrg5VeN+AdGR5+0tlx1N/YUL+Vn2pynKliSuWLowiBTHhXe6/3KwHjDu6oFCfAg/lDy8svNxIfLc483aw9bRoirOtWgAzxQx4OvLlQZf+sxSEvperOWYGCKFUOGSA/oSL0A71u7siKzEMQ9BatUg5rB/Sc2hds91YhV3KgUY9uMqfd1S3un+JFlzA5pT9DgU0fC/BX4z+IgSiYDDQuV0JVmG7OUVhAdSUVh6EHc5lAx3iDB+JapFV6pLJyxSvdJnMrkLKpd0bItMxceuTp1aT89lE0KWX51l/71XZvXctYBmXkWI/w2oz2B3IXygCoE8js2cz55psAO8fTOj5QFbvW1lNx2Xge3cIgkDPCahoWpO/EXP/g+Pm8m0PC8SKOe++N0N368vegLVXDwCHReX1U5G566HVSl1SbL5xWF79yD5j3J/nHSdp26YQZbllDXxZsq6JnU6vp6pYKOvmZSnfXCRh6jQ6XcOFBAqjztxBPIz+CexZcbjLGXtDhlQO79TeqdH1WkReQ+XsLyC7uG5PO3vqtkzl8+p+JHAqxTpI8xHWxyk1ifSB9uaVlhiPVHL1VaVz6OKq4sd24btuagcZ0FhjF8Z482+2QambehjcQl29mvQ9yHl+tpXzpVVzj/0yvkXjMxj5EnDAq3661afrSTLK51GYWQMNJZzv47l2FeVktJbjxZr77xDmolS+JPbiKQG4UG6ADnGqevox5KwVQpMbUBPn1u2sYaoQTzkW+ttXYZ65fuhTCeSTlLN3X3m8Dg0oQ0daEYJYMwlIgjGAngSrZr8ZvSnj+IXkkHJfxOld+KWjHs9a3ytiFIeiYK70MpVmeHHJwxCRgZvoY2mkrY6sJUU13K5LcWHO4ESIKvo9W3Wpd1LEmwqEJ0+JnjElr3rb/3Wckhe2d0Gw7TFpyIPjDmWqLD+KpMBc1xN9gPIJQp7pljmTjSnWGXOh/k8jCn6d19ZViX3YPKcA/wvUGZEsKbkzsxUixZspm5zMlA+Gn8tY5gVHPqRM3fnzbs/zwHCGBdDzi4/qu/jBGooYaHeSqWY2h0uZEB/8QmYkvVUjMfcoAkbOHdWD/v00cSJtotZYnBMKZEBHkaHnkYkpCmVQM7b0T2+ubTVChQcdyyt780nu51FhR3RsReOuBbFWdNh1xKzsJu4P3JjpQ0WYy9RZoUoq/HOBVAFAKA+IQC28Yx6hwGIi5dnVKsoL4JbYCT620W0GyMsu5ox13PonVPPOmZsXOulNJgaqxXtjturn9SucrQRb6RXnE9pCg5z9HDrEpgM3zYBOUTnbREXingebF7Lq4alfS0E8ahPEKR+pBKiW2IqYvXqS745dWj4E8Y6O4WcYz4MAmKQuRGmJndd1clLcYuC8iF1DKe+7MJxGH1QbdOr28RLPZu37KHs0ZRi8M/RkIsJgvJiGF5PiE3zDKsRHA3iqx3eDZb4m3zfPEiG8UgmJfHeS3Qe9mrSw000zpFDSzYL4C46TfDqKYaTG5fxM31JntAh5VXdqNajfYZPgLfak37XPP5meqo2FS4R1HzUfY7g4eRN2t5Q2/tjIDVL2NxZu82QQBPeycd9iNfhVX+X/srXaDDw+7XTvJxfpF5bLN+4pCObNOFirJ31XUyVfpf2pKz6iECfaVufJBzXeakHitOyL8qSgoXiNj1esluFW1UUxM1YLNFGOReEcW/LmsoZqht0kOU80JydpLdBS7ZdrHIwWWqmmiSTxgRQBq/yUpXQifaXdnqK3kZz3z11gLWWYw7hvw7zZ27wMOfjqFFV1eiSMg9//aCY5r9mQ8myMp0GtwQH2v7Xc7T5PCwsYB5H+LOTcL0RwfrnOr4UTqgFOd8iKWF2Mh5RynFAk3NG718BN3juRQNBbYH9KAwyebxhrabCtgXZ1tEByTBE2FI5Bydbc5d1JEsphkrCEWXnUa3yyf/p9kulDMctbP85daNPoJdPayOaES7sRDsq94jCphH+E9j59uTY93Oeiu0FPH+B6iG3OxWcVA3s7soFflEnJjNVPBubia1GnU9oUiTsHASLYUwNNNxx8bKF69F7Ew0z2SFJPfO/eNDuvEXGKHz4qvbFcO1W93upxpwrr5RCAJmchosePMtrmVHGt/0C8fx5GbEnwKDbztaa6f6GE251grjFb58S+sUHDkZQYeB9SMe8+5G4EZ+Wk3li6Byme5iw8YfboY3D8kSnDirQVpRMzecDvPd6vKhZYkbcqo6SC9KPDlmjW5ISMNOIW8kdY9Pe364lPS7ed6Ugn8CrJYZ5WRXjiZnJjh70vtpKifcqSLEw+Is8ASNb/sbumKHpvWd585iCPFQND+YFk16NRbHG77mY7fb5b+DukNVc8Xd9GJ9bvqF7IkkMvPgixyJjvaZdMKZH5hnKr31ewYRvXpfx6z4Myk3fW0vMEWOFX8WeNu88EFXRHt4leLuRPMX+Nfw6BXEePuDqChdLhXy2/VaGiRPfhISvULWf95CymmgSeyz5Z2Re3xVELB2cgc4P60efeAfmO20XRy49KKcIoQT8YuzTG1hv0lPZwcFpFQtqt6nlrJm7v7eKr6Xu5FQ7xrFjFYxVL+e2M8Y24Xh/8gm0McO8diO8eVKf2LYMXPPcE+aLYtrROwiNKOIb1tD13N39OH4hpDgH5qNCJfa7BuT+xd1C/dbCvx89rkpK82lyBLbxdPN3DB6SPdWl5rlXzH4CITTNrRydRpG9I8N8VKGmF/zKe5geDTptaVwaJ+iWKLLdJfoCmouRlMcfkFJm4TfgJV9+AnWRHRxiH7bNWcbMNLzhkFPFk20tO+C+LPSpZcVI9L4hqN3VAV+h9t1ikwV4p4Wry3FHOQOPrWlPgIzbCLCgPvyFZhfj8FZqut/dP5PE6g/r5xJyEAUGhemxHvuXCjnd6bMfrV+57k6uVT4vzbLf58EcmZbVPr+tmRlnABO8n891xKK/HKAQ4+FPvz37UNuM1FAlW4ii+S2aK680iReD+ZM7OJohHvXSrp7BuKZW3i8bPS03Yk6mTjfUTA4/s4OV7K0N144CpYjl4LQM4XS2LFcC2hoe69RUa/RayORX6pgomL4Fstj99X8nPQkUEKhw4Aa9mLY+rRnFSp/SMNQ8oJVJSOzftjGqqCm7WVDs5wcY++Pb4cGvxFZCzgKfm52zK3DBFkW6ti3bNtqIbQhA9tiFnQQzeriXbxeTTtdykCkD2l2Ek3zemNn9euIOfQE2k2Cts4nVJkt0Fk007R5Qjkf0ibj2Zkt3uMTAb6e2YLZpHOwYONv45Yg3CneuL8k08oSy8XvIxwXZDZyIfcAJEYlk4kye0r+RZr7WNojBjf9Wo4kuRnmue4kPEbeQm7MlmeUTP2QMFzbkpnTMNsJACeievuLvuunqUvm48op3X+cV0iktOgY7cl9rgvUrMGjeOJdO/cWfua5wJWZB1kVdWOBt60AnDjlJ9oLT72bF0FMJ7qvH+TQB7tyhMOrvJXlmocP/DsUaDU4bcO3/cegDjbIrADrd+8OWMsqSvE+AOi73fqZp1kZYjmf9R4AuLb6y5+p2DUwKDil62Lw0fxE5NhrUDtK6hYASE8Q2CMY9i4+ZnDaTcO/eUnxBXi+Oi4iDmbKS2pf3ex/usHj6saiT8BV4PjnJ8KoR9K//i9QSwMEFAACAAgA7XBcTGp9wY1LAAAAagAAABsAAAB1bml2ZXJzYWwvdW5pdmVyc2FsLnBuZy54bWyzsa/IzVEoSy0qzszPs1Uy1DNQsrfj5bIpKEoty0wtV6gAigEFIUBJoRLINUJwyzNTSjJslczNkZRkpGamZ5TYKpmaW8AF9YFGAgBQSwECAAAUAAIACADscFxMFQ6tKGQEAAAHEQAAHQAAAAAAAAABAAAAAAAAAAAAdW5pdmVyc2FsL2NvbW1vbl9tZXNzYWdlcy5sbmdQSwECAAAUAAIACADscFxMCH4LIykDAACGDAAAJwAAAAAAAAABAAAAAACfBAAAdW5pdmVyc2FsL2ZsYXNoX3B1Ymxpc2hpbmdfc2V0dGluZ3MueG1sUEsBAgAAFAACAAgA7HBcTLX8CWS6AgAAVQoAACEAAAAAAAAAAQAAAAAADQgAAHVuaXZlcnNhbC9mbGFzaF9za2luX3NldHRpbmdzLnhtbFBLAQIAABQAAgAIAOxwXEwqlg9n/gIAAJcLAAAmAAAAAAAAAAEAAAAAAAYLAAB1bml2ZXJzYWwvaHRtbF9wdWJsaXNoaW5nX3NldHRpbmdzLnhtbFBLAQIAABQAAgAIAOxwXExocVKRmgEAAB8GAAAfAAAAAAAAAAEAAAAAAEgOAAB1bml2ZXJzYWwvaHRtbF9za2luX3NldHRpbmdzLmpzUEsBAgAAFAACAAgA7HBcTD08L9HBAAAA5QEAABoAAAAAAAAAAQAAAAAAHxAAAHVuaXZlcnNhbC9pMThuX3ByZXNldHMueG1sUEsBAgAAFAACAAgA7HBcTJr5lmRrAAAAawAAABwAAAAAAAAAAQAAAAAAGBEAAHVuaXZlcnNhbC9sb2NhbF9zZXR0aW5ncy54bWxQSwECAAAUAAIACABElFdHI7RO+/sCAACwCAAAFAAAAAAAAAABAAAAAAC9EQAAdW5pdmVyc2FsL3BsYXllci54bWxQSwECAAAUAAIACADscFxMsIcj9GwBAAD3AgAAKQAAAAAAAAABAAAAAADqFAAAdW5pdmVyc2FsL3NraW5fY3VzdG9taXphdGlvbl9zZXR0aW5ncy54bWxQSwECAAAUAAIACADtcFxMak81M9kMAADJGQAAFwAAAAAAAAAAAAAAAACdFgAAdW5pdmVyc2FsL3VuaXZlcnNhbC5wbmdQSwECAAAUAAIACADtcFxMan3BjUsAAABqAAAAGwAAAAAAAAABAAAAAACrIwAAdW5pdmVyc2FsL3VuaXZlcnNhbC5wbmcueG1sUEsFBgAAAAALAAsASQMAAC8kAAAAAA=="/>
  <p:tag name="ISPRING_PRESENTATION_TITLE" val="简约毕业答辩设计论文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ide" id="{0A2976A6-5408-4154-9D21-51AD90E62BD5}" vid="{5AE7716A-F4B8-430C-8D64-7B7F3A6CE5E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255</Words>
  <Application>Microsoft Office PowerPoint</Application>
  <PresentationFormat>宽屏</PresentationFormat>
  <Paragraphs>49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汉仪大宋简</vt:lpstr>
      <vt:lpstr>宋体</vt:lpstr>
      <vt:lpstr>微软雅黑</vt:lpstr>
      <vt:lpstr>站酷快乐体2016修订版</vt:lpstr>
      <vt:lpstr>Arial</vt:lpstr>
      <vt:lpstr>Calibri</vt:lpstr>
      <vt:lpstr>第一PPT，www.1ppt.com</vt:lpstr>
      <vt:lpstr>第一PPT，www.1ppt.com </vt:lpstr>
      <vt:lpstr>PowerPoint 演示文稿</vt:lpstr>
      <vt:lpstr>1. 后端框架搭建</vt:lpstr>
      <vt:lpstr>1.后端框架搭建</vt:lpstr>
      <vt:lpstr>1.后端框架搭建</vt:lpstr>
      <vt:lpstr>2.前端框架搭建</vt:lpstr>
      <vt:lpstr>2.前端框架搭建</vt:lpstr>
      <vt:lpstr>3.数据库设计</vt:lpstr>
      <vt:lpstr>3. 数据库设计</vt:lpstr>
      <vt:lpstr>参考资料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毕业答辩设计论文答辩PPT模板</dc:title>
  <dc:creator>第一PPT</dc:creator>
  <cp:keywords>www.1ppt.com</cp:keywords>
  <dc:description>www.1ppt.com</dc:description>
  <cp:lastModifiedBy>宋波</cp:lastModifiedBy>
  <cp:revision>146</cp:revision>
  <dcterms:created xsi:type="dcterms:W3CDTF">2018-04-25T14:27:04Z</dcterms:created>
  <dcterms:modified xsi:type="dcterms:W3CDTF">2023-01-31T13:27:14Z</dcterms:modified>
</cp:coreProperties>
</file>