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077075" cy="9363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5625" indent="317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2" autoAdjust="0"/>
  </p:normalViewPr>
  <p:slideViewPr>
    <p:cSldViewPr>
      <p:cViewPr>
        <p:scale>
          <a:sx n="20" d="100"/>
          <a:sy n="20" d="100"/>
        </p:scale>
        <p:origin x="-1051" y="51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2F22AC-7563-4920-AF55-DB71738F044F}" type="datetimeFigureOut">
              <a:rPr lang="en-US"/>
              <a:pPr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019408-863E-43E7-B75D-97159A601D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6CCDBA51-FB5F-4299-8BA9-8F71F47C601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0288B8EF-0B0A-4AD5-8C30-1A19CDA6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B8EF-0B0A-4AD5-8C30-1A19CDA6D5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1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3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0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4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1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4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48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5DAD-C10F-460C-9C7E-99002161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D6-557F-42ED-94C8-79C8B0AAB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60BB-6CF4-412E-B837-699372D9D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DBF-2662-492A-93CF-F0D3A8173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8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3509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701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052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402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6753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103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454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4805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AEEA-5DF0-4420-BCE9-731489394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AA80-640E-47B7-95AF-2189CE9C9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4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3509" indent="0">
              <a:buNone/>
              <a:defRPr sz="9600" b="1"/>
            </a:lvl2pPr>
            <a:lvl3pPr marL="4387018" indent="0">
              <a:buNone/>
              <a:defRPr sz="8600" b="1"/>
            </a:lvl3pPr>
            <a:lvl4pPr marL="6580526" indent="0">
              <a:buNone/>
              <a:defRPr sz="7700" b="1"/>
            </a:lvl4pPr>
            <a:lvl5pPr marL="8774026" indent="0">
              <a:buNone/>
              <a:defRPr sz="7700" b="1"/>
            </a:lvl5pPr>
            <a:lvl6pPr marL="10967530" indent="0">
              <a:buNone/>
              <a:defRPr sz="7700" b="1"/>
            </a:lvl6pPr>
            <a:lvl7pPr marL="13161038" indent="0">
              <a:buNone/>
              <a:defRPr sz="7700" b="1"/>
            </a:lvl7pPr>
            <a:lvl8pPr marL="15354547" indent="0">
              <a:buNone/>
              <a:defRPr sz="7700" b="1"/>
            </a:lvl8pPr>
            <a:lvl9pPr marL="17548056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3509" indent="0">
              <a:buNone/>
              <a:defRPr sz="9600" b="1"/>
            </a:lvl2pPr>
            <a:lvl3pPr marL="4387018" indent="0">
              <a:buNone/>
              <a:defRPr sz="8600" b="1"/>
            </a:lvl3pPr>
            <a:lvl4pPr marL="6580526" indent="0">
              <a:buNone/>
              <a:defRPr sz="7700" b="1"/>
            </a:lvl4pPr>
            <a:lvl5pPr marL="8774026" indent="0">
              <a:buNone/>
              <a:defRPr sz="7700" b="1"/>
            </a:lvl5pPr>
            <a:lvl6pPr marL="10967530" indent="0">
              <a:buNone/>
              <a:defRPr sz="7700" b="1"/>
            </a:lvl6pPr>
            <a:lvl7pPr marL="13161038" indent="0">
              <a:buNone/>
              <a:defRPr sz="7700" b="1"/>
            </a:lvl7pPr>
            <a:lvl8pPr marL="15354547" indent="0">
              <a:buNone/>
              <a:defRPr sz="7700" b="1"/>
            </a:lvl8pPr>
            <a:lvl9pPr marL="17548056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DA1F-B7FB-4343-8986-A00DB514C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7317-2E99-4B13-BC60-BC1B282C0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3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10CA-D64E-4C30-AD61-42687DC9F2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3509" indent="0">
              <a:buNone/>
              <a:defRPr sz="5800"/>
            </a:lvl2pPr>
            <a:lvl3pPr marL="4387018" indent="0">
              <a:buNone/>
              <a:defRPr sz="4800"/>
            </a:lvl3pPr>
            <a:lvl4pPr marL="6580526" indent="0">
              <a:buNone/>
              <a:defRPr sz="4300"/>
            </a:lvl4pPr>
            <a:lvl5pPr marL="8774026" indent="0">
              <a:buNone/>
              <a:defRPr sz="4300"/>
            </a:lvl5pPr>
            <a:lvl6pPr marL="10967530" indent="0">
              <a:buNone/>
              <a:defRPr sz="4300"/>
            </a:lvl6pPr>
            <a:lvl7pPr marL="13161038" indent="0">
              <a:buNone/>
              <a:defRPr sz="4300"/>
            </a:lvl7pPr>
            <a:lvl8pPr marL="15354547" indent="0">
              <a:buNone/>
              <a:defRPr sz="4300"/>
            </a:lvl8pPr>
            <a:lvl9pPr marL="17548056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44FA-D360-40C5-96ED-EA2E9E183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8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3509" indent="0">
              <a:buNone/>
              <a:defRPr sz="13400"/>
            </a:lvl2pPr>
            <a:lvl3pPr marL="4387018" indent="0">
              <a:buNone/>
              <a:defRPr sz="11500"/>
            </a:lvl3pPr>
            <a:lvl4pPr marL="6580526" indent="0">
              <a:buNone/>
              <a:defRPr sz="9600"/>
            </a:lvl4pPr>
            <a:lvl5pPr marL="8774026" indent="0">
              <a:buNone/>
              <a:defRPr sz="9600"/>
            </a:lvl5pPr>
            <a:lvl6pPr marL="10967530" indent="0">
              <a:buNone/>
              <a:defRPr sz="9600"/>
            </a:lvl6pPr>
            <a:lvl7pPr marL="13161038" indent="0">
              <a:buNone/>
              <a:defRPr sz="9600"/>
            </a:lvl7pPr>
            <a:lvl8pPr marL="15354547" indent="0">
              <a:buNone/>
              <a:defRPr sz="9600"/>
            </a:lvl8pPr>
            <a:lvl9pPr marL="17548056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3509" indent="0">
              <a:buNone/>
              <a:defRPr sz="5800"/>
            </a:lvl2pPr>
            <a:lvl3pPr marL="4387018" indent="0">
              <a:buNone/>
              <a:defRPr sz="4800"/>
            </a:lvl3pPr>
            <a:lvl4pPr marL="6580526" indent="0">
              <a:buNone/>
              <a:defRPr sz="4300"/>
            </a:lvl4pPr>
            <a:lvl5pPr marL="8774026" indent="0">
              <a:buNone/>
              <a:defRPr sz="4300"/>
            </a:lvl5pPr>
            <a:lvl6pPr marL="10967530" indent="0">
              <a:buNone/>
              <a:defRPr sz="4300"/>
            </a:lvl6pPr>
            <a:lvl7pPr marL="13161038" indent="0">
              <a:buNone/>
              <a:defRPr sz="4300"/>
            </a:lvl7pPr>
            <a:lvl8pPr marL="15354547" indent="0">
              <a:buNone/>
              <a:defRPr sz="4300"/>
            </a:lvl8pPr>
            <a:lvl9pPr marL="17548056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FAB3-BC41-4FF4-9BFC-B848451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4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696" tIns="219355" rIns="438696" bIns="2193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696" tIns="219355" rIns="438696" bIns="2193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696" tIns="219355" rIns="438696" bIns="219355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696" tIns="219355" rIns="438696" bIns="219355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696" tIns="219355" rIns="438696" bIns="219355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0295-A6B2-44A2-8F5B-9677B36748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ctr" defTabSz="438701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128" indent="-1645128" algn="l" defTabSz="43870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4446" indent="-1370938" algn="l" defTabSz="4387018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3765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7274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0782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4291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7800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1299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4803" indent="-1096747" algn="l" defTabSz="4387018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3509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7018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0526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4026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7530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1038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4547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48056" algn="l" defTabSz="43870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11811000" y="533400"/>
            <a:ext cx="20567650" cy="2514600"/>
          </a:xfrm>
          <a:prstGeom prst="rect">
            <a:avLst/>
          </a:prstGeom>
          <a:solidFill>
            <a:srgbClr val="FAC090"/>
          </a:solidFill>
          <a:ln w="76200">
            <a:solidFill>
              <a:srgbClr val="1F497D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34" name="Rectangle 15"/>
          <p:cNvSpPr>
            <a:spLocks noChangeArrowheads="1"/>
          </p:cNvSpPr>
          <p:nvPr/>
        </p:nvSpPr>
        <p:spPr bwMode="auto">
          <a:xfrm>
            <a:off x="304800" y="533400"/>
            <a:ext cx="10439400" cy="883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 dirty="0"/>
          </a:p>
        </p:txBody>
      </p:sp>
      <p:sp>
        <p:nvSpPr>
          <p:cNvPr id="1035" name="Rectangle 16"/>
          <p:cNvSpPr>
            <a:spLocks noChangeArrowheads="1"/>
          </p:cNvSpPr>
          <p:nvPr/>
        </p:nvSpPr>
        <p:spPr bwMode="auto">
          <a:xfrm>
            <a:off x="609600" y="685800"/>
            <a:ext cx="9753600" cy="8553450"/>
          </a:xfrm>
          <a:prstGeom prst="rect">
            <a:avLst/>
          </a:prstGeom>
          <a:noFill/>
          <a:ln w="76200">
            <a:solidFill>
              <a:srgbClr val="1F497D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36" name="Rectangle 17"/>
          <p:cNvSpPr>
            <a:spLocks noChangeArrowheads="1"/>
          </p:cNvSpPr>
          <p:nvPr/>
        </p:nvSpPr>
        <p:spPr bwMode="auto">
          <a:xfrm>
            <a:off x="762000" y="838200"/>
            <a:ext cx="9388475" cy="1122363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37" name="Text Box 18"/>
          <p:cNvSpPr txBox="1">
            <a:spLocks noChangeArrowheads="1"/>
          </p:cNvSpPr>
          <p:nvPr/>
        </p:nvSpPr>
        <p:spPr bwMode="auto">
          <a:xfrm>
            <a:off x="1904998" y="1012441"/>
            <a:ext cx="7040563" cy="7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794" tIns="50885" rIns="101794" bIns="50885">
            <a:spAutoFit/>
          </a:bodyPr>
          <a:lstStyle/>
          <a:p>
            <a:pPr algn="ctr" defTabSz="1019175">
              <a:spcBef>
                <a:spcPct val="50000"/>
              </a:spcBef>
            </a:pPr>
            <a:r>
              <a:rPr lang="en-US" sz="4000" dirty="0" smtClean="0">
                <a:cs typeface="Times New Roman" panose="02020603050405020304" pitchFamily="18" charset="0"/>
              </a:rPr>
              <a:t>Abstract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1039" name="Rectangle 49"/>
          <p:cNvSpPr>
            <a:spLocks noChangeArrowheads="1"/>
          </p:cNvSpPr>
          <p:nvPr/>
        </p:nvSpPr>
        <p:spPr bwMode="auto">
          <a:xfrm>
            <a:off x="304800" y="18516600"/>
            <a:ext cx="10439400" cy="140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  <a:p>
            <a:endParaRPr lang="en-US"/>
          </a:p>
        </p:txBody>
      </p:sp>
      <p:sp>
        <p:nvSpPr>
          <p:cNvPr id="1040" name="Rectangle 50"/>
          <p:cNvSpPr>
            <a:spLocks noChangeArrowheads="1"/>
          </p:cNvSpPr>
          <p:nvPr/>
        </p:nvSpPr>
        <p:spPr bwMode="auto">
          <a:xfrm>
            <a:off x="609600" y="18830836"/>
            <a:ext cx="9753600" cy="13554164"/>
          </a:xfrm>
          <a:prstGeom prst="rect">
            <a:avLst/>
          </a:prstGeom>
          <a:noFill/>
          <a:ln w="76200">
            <a:solidFill>
              <a:srgbClr val="1F497D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41" name="Rectangle 51"/>
          <p:cNvSpPr>
            <a:spLocks noChangeArrowheads="1"/>
          </p:cNvSpPr>
          <p:nvPr/>
        </p:nvSpPr>
        <p:spPr bwMode="auto">
          <a:xfrm>
            <a:off x="822325" y="19069050"/>
            <a:ext cx="9388475" cy="11239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42" name="Text Box 52"/>
          <p:cNvSpPr txBox="1">
            <a:spLocks noChangeArrowheads="1"/>
          </p:cNvSpPr>
          <p:nvPr/>
        </p:nvSpPr>
        <p:spPr bwMode="auto">
          <a:xfrm>
            <a:off x="1951037" y="19271866"/>
            <a:ext cx="7040563" cy="7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794" tIns="50885" rIns="101794" bIns="50885">
            <a:spAutoFit/>
          </a:bodyPr>
          <a:lstStyle/>
          <a:p>
            <a:pPr algn="ctr" defTabSz="1019175">
              <a:spcBef>
                <a:spcPct val="50000"/>
              </a:spcBef>
            </a:pPr>
            <a:r>
              <a:rPr lang="en-US" sz="4000" dirty="0" smtClean="0">
                <a:cs typeface="Times New Roman" panose="02020603050405020304" pitchFamily="18" charset="0"/>
              </a:rPr>
              <a:t>Materials and Methods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1043" name="Rectangle 57"/>
          <p:cNvSpPr>
            <a:spLocks noChangeArrowheads="1"/>
          </p:cNvSpPr>
          <p:nvPr/>
        </p:nvSpPr>
        <p:spPr bwMode="auto">
          <a:xfrm>
            <a:off x="304800" y="9753600"/>
            <a:ext cx="10439400" cy="838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 dirty="0"/>
          </a:p>
        </p:txBody>
      </p:sp>
      <p:sp>
        <p:nvSpPr>
          <p:cNvPr id="1044" name="Rectangle 58"/>
          <p:cNvSpPr>
            <a:spLocks noChangeArrowheads="1"/>
          </p:cNvSpPr>
          <p:nvPr/>
        </p:nvSpPr>
        <p:spPr bwMode="auto">
          <a:xfrm>
            <a:off x="609600" y="10058400"/>
            <a:ext cx="9753600" cy="7818775"/>
          </a:xfrm>
          <a:prstGeom prst="rect">
            <a:avLst/>
          </a:prstGeom>
          <a:noFill/>
          <a:ln w="76200">
            <a:solidFill>
              <a:srgbClr val="1F497D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45" name="Rectangle 59"/>
          <p:cNvSpPr>
            <a:spLocks noChangeArrowheads="1"/>
          </p:cNvSpPr>
          <p:nvPr/>
        </p:nvSpPr>
        <p:spPr bwMode="auto">
          <a:xfrm>
            <a:off x="762000" y="10210800"/>
            <a:ext cx="9388475" cy="11239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46" name="Text Box 60"/>
          <p:cNvSpPr txBox="1">
            <a:spLocks noChangeArrowheads="1"/>
          </p:cNvSpPr>
          <p:nvPr/>
        </p:nvSpPr>
        <p:spPr bwMode="auto">
          <a:xfrm>
            <a:off x="1828800" y="10413616"/>
            <a:ext cx="7040563" cy="7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794" tIns="50885" rIns="101794" bIns="50885">
            <a:spAutoFit/>
          </a:bodyPr>
          <a:lstStyle/>
          <a:p>
            <a:pPr algn="ctr" defTabSz="1019175">
              <a:spcBef>
                <a:spcPct val="50000"/>
              </a:spcBef>
            </a:pPr>
            <a:r>
              <a:rPr lang="en-US" sz="4000" dirty="0"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1047" name="Text Box 63"/>
          <p:cNvSpPr txBox="1">
            <a:spLocks noChangeArrowheads="1"/>
          </p:cNvSpPr>
          <p:nvPr/>
        </p:nvSpPr>
        <p:spPr bwMode="auto">
          <a:xfrm>
            <a:off x="4556125" y="8482013"/>
            <a:ext cx="3810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4" tIns="45672" rIns="91354" bIns="45672">
            <a:spAutoFit/>
          </a:bodyPr>
          <a:lstStyle/>
          <a:p>
            <a:pPr>
              <a:spcBef>
                <a:spcPct val="50000"/>
              </a:spcBef>
            </a:pPr>
            <a:endParaRPr lang="en-US" sz="1900">
              <a:latin typeface="Arial" charset="0"/>
            </a:endParaRPr>
          </a:p>
        </p:txBody>
      </p:sp>
      <p:sp>
        <p:nvSpPr>
          <p:cNvPr id="1048" name="Rectangle 67"/>
          <p:cNvSpPr>
            <a:spLocks noChangeArrowheads="1"/>
          </p:cNvSpPr>
          <p:nvPr/>
        </p:nvSpPr>
        <p:spPr bwMode="auto">
          <a:xfrm>
            <a:off x="33299400" y="10884932"/>
            <a:ext cx="10363200" cy="122798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49" name="Rectangle 68"/>
          <p:cNvSpPr>
            <a:spLocks noChangeArrowheads="1"/>
          </p:cNvSpPr>
          <p:nvPr/>
        </p:nvSpPr>
        <p:spPr bwMode="auto">
          <a:xfrm>
            <a:off x="33299400" y="23622000"/>
            <a:ext cx="10363200" cy="533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 dirty="0"/>
          </a:p>
        </p:txBody>
      </p:sp>
      <p:sp>
        <p:nvSpPr>
          <p:cNvPr id="1050" name="Rectangle 69"/>
          <p:cNvSpPr>
            <a:spLocks noChangeArrowheads="1"/>
          </p:cNvSpPr>
          <p:nvPr/>
        </p:nvSpPr>
        <p:spPr bwMode="auto">
          <a:xfrm>
            <a:off x="33299400" y="29413200"/>
            <a:ext cx="103632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33604200" y="11214099"/>
            <a:ext cx="9677400" cy="11645899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lIns="91354" tIns="45672" rIns="91354" bIns="45672" anchor="ctr"/>
          <a:lstStyle/>
          <a:p>
            <a:endParaRPr lang="en-US" b="1">
              <a:solidFill>
                <a:srgbClr val="9BBB5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19" name="Rectangle 71"/>
          <p:cNvSpPr>
            <a:spLocks noChangeArrowheads="1"/>
          </p:cNvSpPr>
          <p:nvPr/>
        </p:nvSpPr>
        <p:spPr bwMode="auto">
          <a:xfrm>
            <a:off x="33740725" y="11372850"/>
            <a:ext cx="9388475" cy="1123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53" name="Text Box 72"/>
          <p:cNvSpPr txBox="1">
            <a:spLocks noChangeArrowheads="1"/>
          </p:cNvSpPr>
          <p:nvPr/>
        </p:nvSpPr>
        <p:spPr bwMode="auto">
          <a:xfrm>
            <a:off x="34788475" y="11547584"/>
            <a:ext cx="7308850" cy="7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794" tIns="50885" rIns="101794" bIns="50885">
            <a:spAutoFit/>
          </a:bodyPr>
          <a:lstStyle/>
          <a:p>
            <a:pPr algn="ctr" defTabSz="1019175">
              <a:spcBef>
                <a:spcPct val="50000"/>
              </a:spcBef>
            </a:pPr>
            <a:r>
              <a:rPr lang="en-US" sz="4000" dirty="0" smtClean="0">
                <a:cs typeface="Times New Roman" panose="02020603050405020304" pitchFamily="18" charset="0"/>
              </a:rPr>
              <a:t>Discussion</a:t>
            </a:r>
            <a:r>
              <a:rPr lang="en-US" sz="2900" dirty="0" smtClean="0">
                <a:latin typeface="Arial" charset="0"/>
              </a:rPr>
              <a:t> </a:t>
            </a:r>
            <a:endParaRPr lang="en-US" sz="2900" dirty="0">
              <a:latin typeface="Arial" charset="0"/>
            </a:endParaRPr>
          </a:p>
        </p:txBody>
      </p:sp>
      <p:sp>
        <p:nvSpPr>
          <p:cNvPr id="1054" name="Rectangle 77"/>
          <p:cNvSpPr>
            <a:spLocks noChangeArrowheads="1"/>
          </p:cNvSpPr>
          <p:nvPr/>
        </p:nvSpPr>
        <p:spPr bwMode="auto">
          <a:xfrm>
            <a:off x="33604200" y="23774400"/>
            <a:ext cx="9677400" cy="4953000"/>
          </a:xfrm>
          <a:prstGeom prst="rect">
            <a:avLst/>
          </a:prstGeom>
          <a:noFill/>
          <a:ln w="76200">
            <a:solidFill>
              <a:srgbClr val="1F497D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55" name="Rectangle 78"/>
          <p:cNvSpPr>
            <a:spLocks noChangeArrowheads="1"/>
          </p:cNvSpPr>
          <p:nvPr/>
        </p:nvSpPr>
        <p:spPr bwMode="auto">
          <a:xfrm>
            <a:off x="33756600" y="23926800"/>
            <a:ext cx="9388475" cy="10668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56" name="Text Box 79"/>
          <p:cNvSpPr txBox="1">
            <a:spLocks noChangeArrowheads="1"/>
          </p:cNvSpPr>
          <p:nvPr/>
        </p:nvSpPr>
        <p:spPr bwMode="auto">
          <a:xfrm>
            <a:off x="34671000" y="24062941"/>
            <a:ext cx="7308850" cy="7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794" tIns="50885" rIns="101794" bIns="50885">
            <a:spAutoFit/>
          </a:bodyPr>
          <a:lstStyle/>
          <a:p>
            <a:pPr algn="ctr" defTabSz="1019175">
              <a:spcBef>
                <a:spcPct val="50000"/>
              </a:spcBef>
            </a:pPr>
            <a:r>
              <a:rPr lang="en-US" sz="4000" dirty="0">
                <a:cs typeface="Times New Roman" panose="02020603050405020304" pitchFamily="18" charset="0"/>
              </a:rPr>
              <a:t>Conclusions</a:t>
            </a:r>
            <a:r>
              <a:rPr lang="en-US" sz="2900" dirty="0">
                <a:latin typeface="Arial" charset="0"/>
              </a:rPr>
              <a:t> </a:t>
            </a:r>
          </a:p>
        </p:txBody>
      </p:sp>
      <p:sp>
        <p:nvSpPr>
          <p:cNvPr id="1057" name="Rectangle 81"/>
          <p:cNvSpPr>
            <a:spLocks noChangeArrowheads="1"/>
          </p:cNvSpPr>
          <p:nvPr/>
        </p:nvSpPr>
        <p:spPr bwMode="auto">
          <a:xfrm>
            <a:off x="33604200" y="29565600"/>
            <a:ext cx="9677400" cy="2659797"/>
          </a:xfrm>
          <a:prstGeom prst="rect">
            <a:avLst/>
          </a:prstGeom>
          <a:noFill/>
          <a:ln w="76200">
            <a:solidFill>
              <a:srgbClr val="1F497D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58" name="Rectangle 82"/>
          <p:cNvSpPr>
            <a:spLocks noChangeArrowheads="1"/>
          </p:cNvSpPr>
          <p:nvPr/>
        </p:nvSpPr>
        <p:spPr bwMode="auto">
          <a:xfrm>
            <a:off x="33756600" y="29718000"/>
            <a:ext cx="9388475" cy="9906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59" name="Text Box 83"/>
          <p:cNvSpPr txBox="1">
            <a:spLocks noChangeArrowheads="1"/>
          </p:cNvSpPr>
          <p:nvPr/>
        </p:nvSpPr>
        <p:spPr bwMode="auto">
          <a:xfrm>
            <a:off x="34823400" y="29870400"/>
            <a:ext cx="7308850" cy="7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794" tIns="50885" rIns="101794" bIns="50885">
            <a:spAutoFit/>
          </a:bodyPr>
          <a:lstStyle/>
          <a:p>
            <a:pPr algn="ctr" defTabSz="1019175">
              <a:spcBef>
                <a:spcPct val="50000"/>
              </a:spcBef>
            </a:pPr>
            <a:r>
              <a:rPr lang="en-US" sz="4000" dirty="0">
                <a:cs typeface="Times New Roman" panose="02020603050405020304" pitchFamily="18" charset="0"/>
              </a:rPr>
              <a:t>Further Research</a:t>
            </a:r>
          </a:p>
        </p:txBody>
      </p:sp>
      <p:sp>
        <p:nvSpPr>
          <p:cNvPr id="1064" name="Text Box 92"/>
          <p:cNvSpPr txBox="1">
            <a:spLocks noChangeArrowheads="1"/>
          </p:cNvSpPr>
          <p:nvPr/>
        </p:nvSpPr>
        <p:spPr bwMode="auto">
          <a:xfrm>
            <a:off x="12344400" y="6934200"/>
            <a:ext cx="6477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4" tIns="45672" rIns="91354" bIns="45672">
            <a:spAutoFit/>
          </a:bodyPr>
          <a:lstStyle/>
          <a:p>
            <a:pPr algn="ctr">
              <a:spcBef>
                <a:spcPct val="50000"/>
              </a:spcBef>
            </a:pPr>
            <a:endParaRPr lang="en-US" sz="1900" b="1" i="1">
              <a:latin typeface="Arial" charset="0"/>
            </a:endParaRPr>
          </a:p>
        </p:txBody>
      </p:sp>
      <p:sp>
        <p:nvSpPr>
          <p:cNvPr id="1065" name="Text Box 94"/>
          <p:cNvSpPr txBox="1">
            <a:spLocks noChangeArrowheads="1"/>
          </p:cNvSpPr>
          <p:nvPr/>
        </p:nvSpPr>
        <p:spPr bwMode="auto">
          <a:xfrm>
            <a:off x="12420600" y="7391400"/>
            <a:ext cx="655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4" tIns="45672" rIns="91354" bIns="45672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66" name="Text Box 100"/>
          <p:cNvSpPr txBox="1">
            <a:spLocks noChangeArrowheads="1"/>
          </p:cNvSpPr>
          <p:nvPr/>
        </p:nvSpPr>
        <p:spPr bwMode="auto">
          <a:xfrm>
            <a:off x="19278600" y="7391400"/>
            <a:ext cx="655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4" tIns="45672" rIns="91354" bIns="45672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67" name="Text Box 105"/>
          <p:cNvSpPr txBox="1">
            <a:spLocks noChangeArrowheads="1"/>
          </p:cNvSpPr>
          <p:nvPr/>
        </p:nvSpPr>
        <p:spPr bwMode="auto">
          <a:xfrm>
            <a:off x="23469600" y="7467600"/>
            <a:ext cx="786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4" tIns="45672" rIns="91354" bIns="45672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68" name="Rectangle 478"/>
          <p:cNvSpPr>
            <a:spLocks noChangeArrowheads="1"/>
          </p:cNvSpPr>
          <p:nvPr/>
        </p:nvSpPr>
        <p:spPr bwMode="auto">
          <a:xfrm>
            <a:off x="11658600" y="3581400"/>
            <a:ext cx="20574000" cy="28956000"/>
          </a:xfrm>
          <a:prstGeom prst="rect">
            <a:avLst/>
          </a:prstGeom>
          <a:solidFill>
            <a:schemeClr val="bg1"/>
          </a:solidFill>
          <a:ln w="9525">
            <a:solidFill>
              <a:srgbClr val="1F497D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69" name="Rectangle 479"/>
          <p:cNvSpPr>
            <a:spLocks noChangeArrowheads="1"/>
          </p:cNvSpPr>
          <p:nvPr/>
        </p:nvSpPr>
        <p:spPr bwMode="auto">
          <a:xfrm>
            <a:off x="11963400" y="3886200"/>
            <a:ext cx="20040600" cy="28498800"/>
          </a:xfrm>
          <a:prstGeom prst="rect">
            <a:avLst/>
          </a:prstGeom>
          <a:noFill/>
          <a:ln w="76200">
            <a:solidFill>
              <a:srgbClr val="1F497D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70" name="Rectangle 480"/>
          <p:cNvSpPr>
            <a:spLocks noChangeArrowheads="1"/>
          </p:cNvSpPr>
          <p:nvPr/>
        </p:nvSpPr>
        <p:spPr bwMode="auto">
          <a:xfrm>
            <a:off x="17297400" y="4419600"/>
            <a:ext cx="9388475" cy="11239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71" name="Text Box 481"/>
          <p:cNvSpPr txBox="1">
            <a:spLocks noChangeArrowheads="1"/>
          </p:cNvSpPr>
          <p:nvPr/>
        </p:nvSpPr>
        <p:spPr bwMode="auto">
          <a:xfrm>
            <a:off x="18211800" y="4593841"/>
            <a:ext cx="7308850" cy="7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794" tIns="50885" rIns="101794" bIns="50885">
            <a:spAutoFit/>
          </a:bodyPr>
          <a:lstStyle/>
          <a:p>
            <a:pPr algn="ctr" defTabSz="1019175">
              <a:spcBef>
                <a:spcPct val="50000"/>
              </a:spcBef>
            </a:pPr>
            <a:r>
              <a:rPr lang="en-US" sz="4000" dirty="0" smtClean="0">
                <a:cs typeface="Times New Roman" panose="02020603050405020304" pitchFamily="18" charset="0"/>
              </a:rPr>
              <a:t>Results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1072" name="Rectangle 1339"/>
          <p:cNvSpPr>
            <a:spLocks noChangeArrowheads="1"/>
          </p:cNvSpPr>
          <p:nvPr/>
        </p:nvSpPr>
        <p:spPr bwMode="auto">
          <a:xfrm>
            <a:off x="13639800" y="238506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73" name="Rectangle 1341"/>
          <p:cNvSpPr>
            <a:spLocks noChangeArrowheads="1"/>
          </p:cNvSpPr>
          <p:nvPr/>
        </p:nvSpPr>
        <p:spPr bwMode="auto">
          <a:xfrm>
            <a:off x="13716000" y="26822400"/>
            <a:ext cx="152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74" name="Rectangle 1342"/>
          <p:cNvSpPr>
            <a:spLocks noChangeArrowheads="1"/>
          </p:cNvSpPr>
          <p:nvPr/>
        </p:nvSpPr>
        <p:spPr bwMode="auto">
          <a:xfrm>
            <a:off x="13639800" y="295656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1075" name="Rectangle 1343"/>
          <p:cNvSpPr>
            <a:spLocks noChangeArrowheads="1"/>
          </p:cNvSpPr>
          <p:nvPr/>
        </p:nvSpPr>
        <p:spPr bwMode="auto">
          <a:xfrm>
            <a:off x="19583400" y="24003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3756600" y="30861000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3832800" y="25061882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3756600" y="12796629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5800" y="22098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62000" y="11506200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62000" y="20292834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here</a:t>
            </a: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33261300" y="533400"/>
            <a:ext cx="10363200" cy="990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 dirty="0"/>
          </a:p>
        </p:txBody>
      </p:sp>
      <p:sp>
        <p:nvSpPr>
          <p:cNvPr id="58" name="Rectangle 77"/>
          <p:cNvSpPr>
            <a:spLocks noChangeArrowheads="1"/>
          </p:cNvSpPr>
          <p:nvPr/>
        </p:nvSpPr>
        <p:spPr bwMode="auto">
          <a:xfrm>
            <a:off x="33642300" y="701056"/>
            <a:ext cx="9677400" cy="9509743"/>
          </a:xfrm>
          <a:prstGeom prst="rect">
            <a:avLst/>
          </a:prstGeom>
          <a:noFill/>
          <a:ln w="76200">
            <a:solidFill>
              <a:srgbClr val="1F497D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59" name="Rectangle 78"/>
          <p:cNvSpPr>
            <a:spLocks noChangeArrowheads="1"/>
          </p:cNvSpPr>
          <p:nvPr/>
        </p:nvSpPr>
        <p:spPr bwMode="auto">
          <a:xfrm>
            <a:off x="33786762" y="838200"/>
            <a:ext cx="9388475" cy="10668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54" tIns="45672" rIns="91354" bIns="45672" anchor="ctr"/>
          <a:lstStyle/>
          <a:p>
            <a:endParaRPr lang="en-US"/>
          </a:p>
        </p:txBody>
      </p:sp>
      <p:sp>
        <p:nvSpPr>
          <p:cNvPr id="60" name="Text Box 79"/>
          <p:cNvSpPr txBox="1">
            <a:spLocks noChangeArrowheads="1"/>
          </p:cNvSpPr>
          <p:nvPr/>
        </p:nvSpPr>
        <p:spPr bwMode="auto">
          <a:xfrm>
            <a:off x="34970954" y="1054100"/>
            <a:ext cx="7308850" cy="7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794" tIns="50885" rIns="101794" bIns="50885">
            <a:spAutoFit/>
          </a:bodyPr>
          <a:lstStyle/>
          <a:p>
            <a:pPr algn="ctr" defTabSz="1019175">
              <a:spcBef>
                <a:spcPct val="50000"/>
              </a:spcBef>
            </a:pPr>
            <a:r>
              <a:rPr lang="en-US" sz="4000" dirty="0" smtClean="0">
                <a:cs typeface="Times New Roman" panose="02020603050405020304" pitchFamily="18" charset="0"/>
              </a:rPr>
              <a:t>Analysis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977179" y="2069366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26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</dc:creator>
  <cp:lastModifiedBy>Nathan-Envy</cp:lastModifiedBy>
  <cp:revision>243</cp:revision>
  <cp:lastPrinted>2014-02-08T05:50:02Z</cp:lastPrinted>
  <dcterms:created xsi:type="dcterms:W3CDTF">2007-03-07T02:31:39Z</dcterms:created>
  <dcterms:modified xsi:type="dcterms:W3CDTF">2016-03-06T04:50:23Z</dcterms:modified>
</cp:coreProperties>
</file>