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CBAF-BD13-4C70-953D-816DCEBFFF03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BE76-143F-48AB-A2E6-DE9C55CB2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CBAF-BD13-4C70-953D-816DCEBFFF03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BE76-143F-48AB-A2E6-DE9C55CB2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6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CBAF-BD13-4C70-953D-816DCEBFFF03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BE76-143F-48AB-A2E6-DE9C55CB2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9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CBAF-BD13-4C70-953D-816DCEBFFF03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BE76-143F-48AB-A2E6-DE9C55CB2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9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CBAF-BD13-4C70-953D-816DCEBFFF03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BE76-143F-48AB-A2E6-DE9C55CB2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5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CBAF-BD13-4C70-953D-816DCEBFFF03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BE76-143F-48AB-A2E6-DE9C55CB2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7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CBAF-BD13-4C70-953D-816DCEBFFF03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BE76-143F-48AB-A2E6-DE9C55CB2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1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CBAF-BD13-4C70-953D-816DCEBFFF03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BE76-143F-48AB-A2E6-DE9C55CB2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5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CBAF-BD13-4C70-953D-816DCEBFFF03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BE76-143F-48AB-A2E6-DE9C55CB2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8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CBAF-BD13-4C70-953D-816DCEBFFF03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BE76-143F-48AB-A2E6-DE9C55CB2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CBAF-BD13-4C70-953D-816DCEBFFF03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BE76-143F-48AB-A2E6-DE9C55CB2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6CBAF-BD13-4C70-953D-816DCEBFFF03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BE76-143F-48AB-A2E6-DE9C55CB2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2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Nathan-Envy</dc:creator>
  <cp:lastModifiedBy>Nathan-Envy</cp:lastModifiedBy>
  <cp:revision>1</cp:revision>
  <dcterms:created xsi:type="dcterms:W3CDTF">2016-03-06T04:36:31Z</dcterms:created>
  <dcterms:modified xsi:type="dcterms:W3CDTF">2016-03-06T04:36:43Z</dcterms:modified>
</cp:coreProperties>
</file>