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4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8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A342-C1C7-445E-BCB4-C018557C6B88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3E7C-E0C2-47F9-B771-F71DDF82B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145280" y="944880"/>
            <a:ext cx="1798320" cy="960120"/>
            <a:chOff x="2872740" y="1226820"/>
            <a:chExt cx="1798320" cy="960120"/>
          </a:xfrm>
        </p:grpSpPr>
        <p:sp>
          <p:nvSpPr>
            <p:cNvPr id="4" name="Oval 3"/>
            <p:cNvSpPr/>
            <p:nvPr/>
          </p:nvSpPr>
          <p:spPr>
            <a:xfrm>
              <a:off x="2872740" y="1226820"/>
              <a:ext cx="1798320" cy="9601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1"/>
            <p:cNvSpPr txBox="1">
              <a:spLocks noChangeArrowheads="1"/>
            </p:cNvSpPr>
            <p:nvPr/>
          </p:nvSpPr>
          <p:spPr bwMode="auto">
            <a:xfrm>
              <a:off x="3166269" y="1467167"/>
              <a:ext cx="1211262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29000" y="2057400"/>
            <a:ext cx="1798320" cy="960120"/>
            <a:chOff x="2872740" y="1226820"/>
            <a:chExt cx="1798320" cy="960120"/>
          </a:xfrm>
        </p:grpSpPr>
        <p:sp>
          <p:nvSpPr>
            <p:cNvPr id="37" name="Oval 36"/>
            <p:cNvSpPr/>
            <p:nvPr/>
          </p:nvSpPr>
          <p:spPr>
            <a:xfrm>
              <a:off x="2872740" y="1226820"/>
              <a:ext cx="1798320" cy="9601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Text Box 1"/>
            <p:cNvSpPr txBox="1">
              <a:spLocks noChangeArrowheads="1"/>
            </p:cNvSpPr>
            <p:nvPr/>
          </p:nvSpPr>
          <p:spPr bwMode="auto">
            <a:xfrm>
              <a:off x="3166269" y="1467167"/>
              <a:ext cx="1211262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400" dirty="0" smtClean="0">
                  <a:latin typeface="Arial" pitchFamily="34" charset="0"/>
                  <a:cs typeface="Arial" pitchFamily="34" charset="0"/>
                </a:rPr>
                <a:t>+ f(t-1)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33600" y="3002280"/>
            <a:ext cx="1798320" cy="960120"/>
            <a:chOff x="2872740" y="1226820"/>
            <a:chExt cx="1798320" cy="960120"/>
          </a:xfrm>
        </p:grpSpPr>
        <p:sp>
          <p:nvSpPr>
            <p:cNvPr id="40" name="Oval 39"/>
            <p:cNvSpPr/>
            <p:nvPr/>
          </p:nvSpPr>
          <p:spPr>
            <a:xfrm>
              <a:off x="2872740" y="1226820"/>
              <a:ext cx="1798320" cy="9601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Text Box 1"/>
            <p:cNvSpPr txBox="1">
              <a:spLocks noChangeArrowheads="1"/>
            </p:cNvSpPr>
            <p:nvPr/>
          </p:nvSpPr>
          <p:spPr bwMode="auto">
            <a:xfrm>
              <a:off x="3166269" y="1467167"/>
              <a:ext cx="1211262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400" dirty="0" smtClean="0">
                  <a:latin typeface="Arial" pitchFamily="34" charset="0"/>
                  <a:cs typeface="Arial" pitchFamily="34" charset="0"/>
                </a:rPr>
                <a:t>* 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24000" y="4145280"/>
            <a:ext cx="1798320" cy="960120"/>
            <a:chOff x="2872740" y="1226820"/>
            <a:chExt cx="1798320" cy="960120"/>
          </a:xfrm>
        </p:grpSpPr>
        <p:sp>
          <p:nvSpPr>
            <p:cNvPr id="43" name="Oval 42"/>
            <p:cNvSpPr/>
            <p:nvPr/>
          </p:nvSpPr>
          <p:spPr>
            <a:xfrm>
              <a:off x="2872740" y="1226820"/>
              <a:ext cx="1798320" cy="9601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Text Box 1"/>
            <p:cNvSpPr txBox="1">
              <a:spLocks noChangeArrowheads="1"/>
            </p:cNvSpPr>
            <p:nvPr/>
          </p:nvSpPr>
          <p:spPr bwMode="auto">
            <a:xfrm>
              <a:off x="3166269" y="1467167"/>
              <a:ext cx="1211262" cy="479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400" dirty="0" smtClean="0">
                  <a:latin typeface="Arial" pitchFamily="34" charset="0"/>
                  <a:cs typeface="Arial" pitchFamily="34" charset="0"/>
                </a:rPr>
                <a:t>+ f(t-3)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54880" y="3078480"/>
            <a:ext cx="1798320" cy="960120"/>
            <a:chOff x="2872740" y="1226820"/>
            <a:chExt cx="1798320" cy="960120"/>
          </a:xfrm>
        </p:grpSpPr>
        <p:sp>
          <p:nvSpPr>
            <p:cNvPr id="49" name="Oval 48"/>
            <p:cNvSpPr/>
            <p:nvPr/>
          </p:nvSpPr>
          <p:spPr>
            <a:xfrm>
              <a:off x="2872740" y="1226820"/>
              <a:ext cx="1798320" cy="96012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Text Box 1"/>
            <p:cNvSpPr txBox="1">
              <a:spLocks noChangeArrowheads="1"/>
            </p:cNvSpPr>
            <p:nvPr/>
          </p:nvSpPr>
          <p:spPr bwMode="auto">
            <a:xfrm>
              <a:off x="3166269" y="1467167"/>
              <a:ext cx="1211262" cy="479425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4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- 1.5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40480" y="4145280"/>
            <a:ext cx="1798320" cy="960120"/>
            <a:chOff x="2872740" y="1226820"/>
            <a:chExt cx="1798320" cy="960120"/>
          </a:xfrm>
        </p:grpSpPr>
        <p:sp>
          <p:nvSpPr>
            <p:cNvPr id="52" name="Oval 51"/>
            <p:cNvSpPr/>
            <p:nvPr/>
          </p:nvSpPr>
          <p:spPr>
            <a:xfrm>
              <a:off x="2872740" y="1226820"/>
              <a:ext cx="1798320" cy="96012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Text Box 1"/>
            <p:cNvSpPr txBox="1">
              <a:spLocks noChangeArrowheads="1"/>
            </p:cNvSpPr>
            <p:nvPr/>
          </p:nvSpPr>
          <p:spPr bwMode="auto">
            <a:xfrm>
              <a:off x="3166269" y="1467167"/>
              <a:ext cx="1211262" cy="479425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itchFamily="34" charset="0"/>
                  <a:cs typeface="Arial" pitchFamily="34" charset="0"/>
                </a:rPr>
                <a:t>/ 0.6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791200" y="4145280"/>
            <a:ext cx="1798320" cy="960120"/>
            <a:chOff x="2872740" y="1226820"/>
            <a:chExt cx="1798320" cy="960120"/>
          </a:xfrm>
        </p:grpSpPr>
        <p:sp>
          <p:nvSpPr>
            <p:cNvPr id="55" name="Oval 54"/>
            <p:cNvSpPr/>
            <p:nvPr/>
          </p:nvSpPr>
          <p:spPr>
            <a:xfrm>
              <a:off x="2872740" y="1226820"/>
              <a:ext cx="1798320" cy="960120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Text Box 1"/>
            <p:cNvSpPr txBox="1">
              <a:spLocks noChangeArrowheads="1"/>
            </p:cNvSpPr>
            <p:nvPr/>
          </p:nvSpPr>
          <p:spPr bwMode="auto">
            <a:xfrm>
              <a:off x="3166269" y="1467167"/>
              <a:ext cx="1211262" cy="479425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4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* f(t-2)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0" name="Straight Arrow Connector 59"/>
          <p:cNvCxnSpPr>
            <a:stCxn id="4" idx="4"/>
          </p:cNvCxnSpPr>
          <p:nvPr/>
        </p:nvCxnSpPr>
        <p:spPr>
          <a:xfrm flipH="1">
            <a:off x="4572000" y="1905000"/>
            <a:ext cx="47244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7" idx="3"/>
          </p:cNvCxnSpPr>
          <p:nvPr/>
        </p:nvCxnSpPr>
        <p:spPr>
          <a:xfrm flipH="1">
            <a:off x="3362559" y="2876914"/>
            <a:ext cx="329799" cy="1406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3" idx="0"/>
          </p:cNvCxnSpPr>
          <p:nvPr/>
        </p:nvCxnSpPr>
        <p:spPr>
          <a:xfrm flipH="1">
            <a:off x="2423160" y="3962400"/>
            <a:ext cx="320086" cy="182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7" idx="5"/>
          </p:cNvCxnSpPr>
          <p:nvPr/>
        </p:nvCxnSpPr>
        <p:spPr>
          <a:xfrm>
            <a:off x="4963962" y="2876914"/>
            <a:ext cx="427029" cy="20156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933792" y="4038600"/>
            <a:ext cx="457199" cy="1066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55" idx="0"/>
          </p:cNvCxnSpPr>
          <p:nvPr/>
        </p:nvCxnSpPr>
        <p:spPr>
          <a:xfrm>
            <a:off x="6172200" y="3962400"/>
            <a:ext cx="518160" cy="1828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2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Nathan-Envy</dc:creator>
  <cp:lastModifiedBy>Nathan-Envy</cp:lastModifiedBy>
  <cp:revision>4</cp:revision>
  <dcterms:created xsi:type="dcterms:W3CDTF">2016-03-07T06:21:47Z</dcterms:created>
  <dcterms:modified xsi:type="dcterms:W3CDTF">2016-03-07T08:18:24Z</dcterms:modified>
</cp:coreProperties>
</file>