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661b9a2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661b9a2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Is Twitter an Influencer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244625" y="3105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Executive Summary</a:t>
            </a:r>
            <a:endParaRPr/>
          </a:p>
        </p:txBody>
      </p:sp>
      <p:sp>
        <p:nvSpPr>
          <p:cNvPr id="60" name="Google Shape;60;p14"/>
          <p:cNvSpPr txBox="1"/>
          <p:nvPr/>
        </p:nvSpPr>
        <p:spPr>
          <a:xfrm>
            <a:off x="201300" y="1332300"/>
            <a:ext cx="8741400" cy="38295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1200"/>
              </a:spcBef>
              <a:spcAft>
                <a:spcPts val="0"/>
              </a:spcAft>
              <a:buClr>
                <a:schemeClr val="dk1"/>
              </a:buClr>
              <a:buSzPts val="1100"/>
              <a:buFont typeface="Arial"/>
              <a:buNone/>
            </a:pPr>
            <a:r>
              <a:rPr lang="en" sz="1600">
                <a:solidFill>
                  <a:schemeClr val="dk1"/>
                </a:solidFill>
              </a:rPr>
              <a:t>The scope of our project will demonstrate the relationships between financial indices and how the disclosure of new information impacts the relationships between those indices and the NASDAQ Biotechnology Index.  Our analysis will utilize databases from Alpaca and visualize the information in Plotly graphs to show the relationship over a certain timeframe (5 years). We define “new information” as the public announcement of some significant global or national information. We will collect our news data from Twitter API. </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a:t>
            </a:r>
            <a:endParaRPr/>
          </a:p>
        </p:txBody>
      </p:sp>
      <p:sp>
        <p:nvSpPr>
          <p:cNvPr id="66" name="Google Shape;66;p15"/>
          <p:cNvSpPr txBox="1"/>
          <p:nvPr>
            <p:ph idx="1" type="body"/>
          </p:nvPr>
        </p:nvSpPr>
        <p:spPr>
          <a:xfrm>
            <a:off x="311700" y="1152475"/>
            <a:ext cx="8520600" cy="3386400"/>
          </a:xfrm>
          <a:prstGeom prst="rect">
            <a:avLst/>
          </a:prstGeom>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chemeClr val="dk1"/>
              </a:buClr>
              <a:buSzPts val="1600"/>
              <a:buChar char="●"/>
            </a:pPr>
            <a:r>
              <a:rPr lang="en" sz="1600">
                <a:solidFill>
                  <a:schemeClr val="dk1"/>
                </a:solidFill>
              </a:rPr>
              <a:t>Our project utilizes the Twitter API to check for keywords that have been tweeted out. Once we collect the frequency of the word we categorize it as an event. Then we look at how that affected the closing prices over a period on the NASDAQ NBI.</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n" sz="1600">
                <a:solidFill>
                  <a:schemeClr val="dk1"/>
                </a:solidFill>
              </a:rPr>
              <a:t>Motivation for development: We were motivated by the conversation our group had during a brainstorming session about our topic. It led to CRISPR which sparked our interest to use NASDAQ Biotechnology Index.</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User story: Given we want to check the effect of news events on NBI prices. When a keyword from the word bank is tracked over time from Twitter API. Then we see if this had a negative, positive, or no influence on the NBI prices during that event.</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Techniques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Data Source: Twitter API and Alpaca Trade API</a:t>
            </a:r>
            <a:endParaRPr>
              <a:solidFill>
                <a:schemeClr val="dk1"/>
              </a:solidFill>
            </a:endParaRPr>
          </a:p>
          <a:p>
            <a:pPr indent="0" lvl="0" marL="0" rtl="0" algn="l">
              <a:spcBef>
                <a:spcPts val="1600"/>
              </a:spcBef>
              <a:spcAft>
                <a:spcPts val="0"/>
              </a:spcAft>
              <a:buNone/>
            </a:pPr>
            <a:r>
              <a:rPr lang="en">
                <a:solidFill>
                  <a:schemeClr val="dk1"/>
                </a:solidFill>
              </a:rPr>
              <a:t>We are using these data sources to gather the data we need to run through our application. Twitter API will allow us to find tweets containing our keywords. Alpaca Trade API will allow us to look at the prices for NBI.</a:t>
            </a:r>
            <a:endParaRPr>
              <a:solidFill>
                <a:schemeClr val="dk1"/>
              </a:solidFill>
            </a:endParaRPr>
          </a:p>
          <a:p>
            <a:pPr indent="0" lvl="0" marL="0" rtl="0" algn="l">
              <a:spcBef>
                <a:spcPts val="1600"/>
              </a:spcBef>
              <a:spcAft>
                <a:spcPts val="1600"/>
              </a:spcAft>
              <a:buNone/>
            </a:pPr>
            <a:r>
              <a:rPr lang="en">
                <a:solidFill>
                  <a:schemeClr val="dk1"/>
                </a:solidFill>
              </a:rPr>
              <a:t>Collection, exploration and cleaning process: Once the data is collected from Twitter API it is parsed to locate and single tweets with keywords. After cleaning the tweets we compare the events with the Alpaca Trade API data to the NBI.</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Technologies used: Python, Jupyter Lab, Twitter API, Alpaca Trade API</a:t>
            </a:r>
            <a:endParaRPr>
              <a:solidFill>
                <a:schemeClr val="dk1"/>
              </a:solidFill>
            </a:endParaRPr>
          </a:p>
          <a:p>
            <a:pPr indent="0" lvl="0" marL="0" rtl="0" algn="l">
              <a:spcBef>
                <a:spcPts val="1600"/>
              </a:spcBef>
              <a:spcAft>
                <a:spcPts val="0"/>
              </a:spcAft>
              <a:buNone/>
            </a:pPr>
            <a:r>
              <a:rPr lang="en">
                <a:solidFill>
                  <a:schemeClr val="dk1"/>
                </a:solidFill>
              </a:rPr>
              <a:t>Breakdown of tasks:</a:t>
            </a:r>
            <a:endParaRPr>
              <a:solidFill>
                <a:schemeClr val="dk1"/>
              </a:solidFill>
            </a:endParaRPr>
          </a:p>
          <a:p>
            <a:pPr indent="0" lvl="0" marL="0" rtl="0" algn="l">
              <a:spcBef>
                <a:spcPts val="1600"/>
              </a:spcBef>
              <a:spcAft>
                <a:spcPts val="0"/>
              </a:spcAft>
              <a:buNone/>
            </a:pPr>
            <a:r>
              <a:rPr lang="en">
                <a:solidFill>
                  <a:schemeClr val="dk1"/>
                </a:solidFill>
              </a:rPr>
              <a:t>Data Collection - Alissa and Art</a:t>
            </a:r>
            <a:endParaRPr>
              <a:solidFill>
                <a:schemeClr val="dk1"/>
              </a:solidFill>
            </a:endParaRPr>
          </a:p>
          <a:p>
            <a:pPr indent="0" lvl="0" marL="0" rtl="0" algn="l">
              <a:spcBef>
                <a:spcPts val="1600"/>
              </a:spcBef>
              <a:spcAft>
                <a:spcPts val="0"/>
              </a:spcAft>
              <a:buNone/>
            </a:pPr>
            <a:r>
              <a:rPr lang="en">
                <a:solidFill>
                  <a:schemeClr val="dk1"/>
                </a:solidFill>
              </a:rPr>
              <a:t>Data Cleaning - Michael and Andrew</a:t>
            </a:r>
            <a:endParaRPr>
              <a:solidFill>
                <a:schemeClr val="dk1"/>
              </a:solidFill>
            </a:endParaRPr>
          </a:p>
          <a:p>
            <a:pPr indent="0" lvl="0" marL="0" rtl="0" algn="l">
              <a:spcBef>
                <a:spcPts val="1600"/>
              </a:spcBef>
              <a:spcAft>
                <a:spcPts val="0"/>
              </a:spcAft>
              <a:buNone/>
            </a:pPr>
            <a:r>
              <a:rPr lang="en">
                <a:solidFill>
                  <a:schemeClr val="dk1"/>
                </a:solidFill>
              </a:rPr>
              <a:t>Challenges: Obtaining five years of Twitter API data to match our timeframe.</a:t>
            </a:r>
            <a:endParaRPr>
              <a:solidFill>
                <a:schemeClr val="dk1"/>
              </a:solidFill>
            </a:endParaRPr>
          </a:p>
          <a:p>
            <a:pPr indent="0" lvl="0" marL="0" rtl="0" algn="l">
              <a:spcBef>
                <a:spcPts val="1600"/>
              </a:spcBef>
              <a:spcAft>
                <a:spcPts val="1600"/>
              </a:spcAft>
              <a:buNone/>
            </a:pPr>
            <a:r>
              <a:rPr lang="en">
                <a:solidFill>
                  <a:schemeClr val="dk1"/>
                </a:solidFill>
              </a:rPr>
              <a:t>Successes: Creating the code to parse the Twitter API data to break it down to our keywords.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Additional questions that surfaced:</a:t>
            </a:r>
            <a:endParaRPr>
              <a:solidFill>
                <a:schemeClr val="dk1"/>
              </a:solidFill>
            </a:endParaRPr>
          </a:p>
          <a:p>
            <a:pPr indent="-342900" lvl="0" marL="457200" rtl="0" algn="l">
              <a:lnSpc>
                <a:spcPct val="100000"/>
              </a:lnSpc>
              <a:spcBef>
                <a:spcPts val="1600"/>
              </a:spcBef>
              <a:spcAft>
                <a:spcPts val="0"/>
              </a:spcAft>
              <a:buClr>
                <a:schemeClr val="dk1"/>
              </a:buClr>
              <a:buSzPts val="1800"/>
              <a:buAutoNum type="arabicPeriod"/>
            </a:pPr>
            <a:r>
              <a:rPr lang="en">
                <a:solidFill>
                  <a:schemeClr val="dk1"/>
                </a:solidFill>
              </a:rPr>
              <a:t>Do we include retweets</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Do we count the followers from each account</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Do we keep track of how many times the tweet was favorited</a:t>
            </a:r>
            <a:endParaRPr>
              <a:solidFill>
                <a:schemeClr val="dk1"/>
              </a:solidFill>
            </a:endParaRPr>
          </a:p>
          <a:p>
            <a:pPr indent="0" lvl="0" marL="0" rtl="0" algn="l">
              <a:lnSpc>
                <a:spcPct val="100000"/>
              </a:lnSpc>
              <a:spcBef>
                <a:spcPts val="1600"/>
              </a:spcBef>
              <a:spcAft>
                <a:spcPts val="160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95" name="Google Shape;95;p20"/>
          <p:cNvSpPr txBox="1"/>
          <p:nvPr>
            <p:ph idx="1" type="body"/>
          </p:nvPr>
        </p:nvSpPr>
        <p:spPr>
          <a:xfrm>
            <a:off x="244600" y="11237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GitHub repo: https://github.com/mckayav3/group-project-1</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