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e" initials="n" lastIdx="4" clrIdx="0">
    <p:extLst>
      <p:ext uri="{19B8F6BF-5375-455C-9EA6-DF929625EA0E}">
        <p15:presenceInfo xmlns:p15="http://schemas.microsoft.com/office/powerpoint/2012/main" userId="na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7T14:53:55.901" idx="1">
    <p:pos x="2372" y="1548"/>
    <p:text>http://www.nydailynews.com/new-york/queens/police-involved-sean-bell-shooting-canned-article-1.1050169</p:text>
    <p:extLst>
      <p:ext uri="{C676402C-5697-4E1C-873F-D02D1690AC5C}">
        <p15:threadingInfo xmlns:p15="http://schemas.microsoft.com/office/powerpoint/2012/main" timeZoneBias="240"/>
      </p:ext>
    </p:extLst>
  </p:cm>
  <p:cm authorId="1" dt="2015-07-07T14:54:53.146" idx="2">
    <p:pos x="6520" y="1660"/>
    <p:text>https://www.bostonglobe.com/metro/2015/03/16/watertown-police-sergeant-testifies-about-gun-battle-tackling-tamerlan-tsarnaev/1Ybryakkj0rkkD7b4K0e1J/story.html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7T14:58:42.940" idx="3">
    <p:pos x="5374" y="1065"/>
    <p:text>https://www.google.com/search?q=data+police+shootings&amp;oq=data+police+shootings&amp;aqs=chrome..69i57.4369j0j7&amp;sourceid=chrome&amp;es_sm=93&amp;ie=UTF-8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7T15:10:35.515" idx="4">
    <p:pos x="6796" y="1143"/>
    <p:text>https://docs.google.com/spreadsheets/d/1cEGQ3eAFKpFBVq1k2mZIy5mBPxC6nBTJHzuSWtZQSVw/edit#gid=1144428085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gressing.deadspin.com/were-compiling-every-police-involved-shooting-in-americ-1624180387" TargetMode="External"/><Relationship Id="rId2" Type="http://schemas.openxmlformats.org/officeDocument/2006/relationships/hyperlink" Target="http://www.fatalencount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guardian.com/us-news/ng-interactive/2015/jun/01/about-the-counted" TargetMode="External"/><Relationship Id="rId5" Type="http://schemas.openxmlformats.org/officeDocument/2006/relationships/hyperlink" Target="http://goo.gl/ZDUYxk" TargetMode="External"/><Relationship Id="rId4" Type="http://schemas.openxmlformats.org/officeDocument/2006/relationships/hyperlink" Target="https://goo.gl/LWUJ3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ract,_transform,_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51146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gathering some decent-</a:t>
            </a:r>
            <a:r>
              <a:rPr lang="en-US" dirty="0" err="1" smtClean="0"/>
              <a:t>ish</a:t>
            </a:r>
            <a:r>
              <a:rPr lang="en-US" dirty="0" smtClean="0"/>
              <a:t> data on police shootings . . . hopefully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is it so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random forest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rf_error</a:t>
            </a:r>
            <a:r>
              <a:rPr lang="en-US" sz="3600" dirty="0" smtClean="0"/>
              <a:t>     1.401460</a:t>
            </a:r>
          </a:p>
          <a:p>
            <a:r>
              <a:rPr lang="en-US" sz="3600" dirty="0" err="1" smtClean="0"/>
              <a:t>lr_error</a:t>
            </a:r>
            <a:r>
              <a:rPr lang="en-US" sz="3600" dirty="0" smtClean="0"/>
              <a:t>     1.310219</a:t>
            </a:r>
          </a:p>
          <a:p>
            <a:r>
              <a:rPr lang="en-US" sz="3600" dirty="0" err="1" smtClean="0"/>
              <a:t>gbm_error</a:t>
            </a:r>
            <a:r>
              <a:rPr lang="en-US" sz="3600" dirty="0" smtClean="0"/>
              <a:t>    1.751825</a:t>
            </a:r>
          </a:p>
          <a:p>
            <a:r>
              <a:rPr lang="en-US" sz="3600" dirty="0" err="1" smtClean="0"/>
              <a:t>avg_error</a:t>
            </a:r>
            <a:r>
              <a:rPr lang="en-US" sz="3600" dirty="0" smtClean="0"/>
              <a:t>    1.231144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199" y="1842477"/>
            <a:ext cx="6663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model_rf</a:t>
            </a:r>
            <a:r>
              <a:rPr lang="en-US" dirty="0" smtClean="0"/>
              <a:t> = </a:t>
            </a:r>
            <a:r>
              <a:rPr lang="en-US" dirty="0" err="1" smtClean="0"/>
              <a:t>RandomForestClassifier</a:t>
            </a:r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 = 20, </a:t>
            </a:r>
            <a:r>
              <a:rPr lang="en-US" dirty="0" err="1" smtClean="0"/>
              <a:t>max_depth</a:t>
            </a:r>
            <a:r>
              <a:rPr lang="en-US" dirty="0" smtClean="0"/>
              <a:t> = 1500, </a:t>
            </a:r>
            <a:r>
              <a:rPr lang="en-US" dirty="0" err="1" smtClean="0"/>
              <a:t>n_jobs</a:t>
            </a:r>
            <a:r>
              <a:rPr lang="en-US" dirty="0" smtClean="0"/>
              <a:t> = -1)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845" y="3249229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45" y="3832745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845" y="4416261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gradient boosting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rf_error</a:t>
            </a:r>
            <a:r>
              <a:rPr lang="en-US" sz="3600" dirty="0" smtClean="0"/>
              <a:t>     1.470803</a:t>
            </a:r>
          </a:p>
          <a:p>
            <a:r>
              <a:rPr lang="en-US" sz="3600" dirty="0" err="1" smtClean="0"/>
              <a:t>lr_error</a:t>
            </a:r>
            <a:r>
              <a:rPr lang="en-US" sz="3600" dirty="0" smtClean="0"/>
              <a:t>     1.310219</a:t>
            </a:r>
          </a:p>
          <a:p>
            <a:r>
              <a:rPr lang="en-US" sz="3600" dirty="0" err="1" smtClean="0"/>
              <a:t>gbm_error</a:t>
            </a:r>
            <a:r>
              <a:rPr lang="en-US" sz="3600" dirty="0" smtClean="0"/>
              <a:t>    1.467153</a:t>
            </a:r>
          </a:p>
          <a:p>
            <a:r>
              <a:rPr lang="en-US" sz="3600" dirty="0" err="1" smtClean="0"/>
              <a:t>avg_error</a:t>
            </a:r>
            <a:r>
              <a:rPr lang="en-US" sz="3600" dirty="0" smtClean="0"/>
              <a:t>    1.231144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199" y="1842477"/>
            <a:ext cx="6663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model_gbm</a:t>
            </a:r>
            <a:r>
              <a:rPr lang="en-US" dirty="0" smtClean="0"/>
              <a:t> = </a:t>
            </a:r>
            <a:r>
              <a:rPr lang="en-US" dirty="0" err="1" smtClean="0"/>
              <a:t>GradientBoostingClassifier</a:t>
            </a:r>
            <a:r>
              <a:rPr lang="en-US" dirty="0" smtClean="0"/>
              <a:t>(loss = 'deviance', </a:t>
            </a:r>
            <a:r>
              <a:rPr lang="en-US" dirty="0" err="1" smtClean="0"/>
              <a:t>n_estimators</a:t>
            </a:r>
            <a:r>
              <a:rPr lang="en-US" dirty="0" smtClean="0"/>
              <a:t> = 1000, </a:t>
            </a:r>
            <a:r>
              <a:rPr lang="en-US" dirty="0" err="1" smtClean="0"/>
              <a:t>max_depth</a:t>
            </a:r>
            <a:r>
              <a:rPr lang="en-US" dirty="0" smtClean="0"/>
              <a:t> = 5)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845" y="3249229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45" y="2640673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845" y="4416261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three algorithms are averaged predictions improve, but . . 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/>
              <a:t>rf_error</a:t>
            </a:r>
            <a:r>
              <a:rPr lang="es-ES" sz="3600" dirty="0" smtClean="0"/>
              <a:t>     1.401460 </a:t>
            </a:r>
            <a:r>
              <a:rPr lang="es-ES" sz="3600" dirty="0" smtClean="0">
                <a:sym typeface="Wingdings" panose="05000000000000000000" pitchFamily="2" charset="2"/>
              </a:rPr>
              <a:t> 68 </a:t>
            </a:r>
            <a:r>
              <a:rPr lang="es-ES" sz="3600" dirty="0" err="1" smtClean="0">
                <a:sym typeface="Wingdings" panose="05000000000000000000" pitchFamily="2" charset="2"/>
              </a:rPr>
              <a:t>correct</a:t>
            </a:r>
            <a:endParaRPr lang="es-ES" sz="3600" dirty="0" smtClean="0"/>
          </a:p>
          <a:p>
            <a:r>
              <a:rPr lang="es-ES" sz="3600" dirty="0" err="1" smtClean="0"/>
              <a:t>lr_error</a:t>
            </a:r>
            <a:r>
              <a:rPr lang="es-ES" sz="3600" dirty="0" smtClean="0"/>
              <a:t>     1.259124 </a:t>
            </a:r>
            <a:r>
              <a:rPr lang="es-ES" sz="3600" dirty="0" smtClean="0">
                <a:sym typeface="Wingdings" panose="05000000000000000000" pitchFamily="2" charset="2"/>
              </a:rPr>
              <a:t> 71 </a:t>
            </a:r>
            <a:r>
              <a:rPr lang="es-ES" sz="3600" dirty="0" err="1" smtClean="0">
                <a:sym typeface="Wingdings" panose="05000000000000000000" pitchFamily="2" charset="2"/>
              </a:rPr>
              <a:t>correct</a:t>
            </a:r>
            <a:endParaRPr lang="es-ES" sz="3600" dirty="0" smtClean="0"/>
          </a:p>
          <a:p>
            <a:r>
              <a:rPr lang="es-ES" sz="3600" dirty="0" err="1" smtClean="0"/>
              <a:t>gbm_error</a:t>
            </a:r>
            <a:r>
              <a:rPr lang="es-ES" sz="3600" dirty="0" smtClean="0"/>
              <a:t>    1.467153 </a:t>
            </a:r>
            <a:r>
              <a:rPr lang="es-ES" sz="3600" dirty="0" smtClean="0">
                <a:sym typeface="Wingdings" panose="05000000000000000000" pitchFamily="2" charset="2"/>
              </a:rPr>
              <a:t> 59 </a:t>
            </a:r>
            <a:r>
              <a:rPr lang="es-ES" sz="3600" dirty="0" err="1" smtClean="0">
                <a:sym typeface="Wingdings" panose="05000000000000000000" pitchFamily="2" charset="2"/>
              </a:rPr>
              <a:t>correct</a:t>
            </a:r>
            <a:endParaRPr lang="es-ES" sz="3600" dirty="0" smtClean="0"/>
          </a:p>
          <a:p>
            <a:r>
              <a:rPr lang="es-ES" sz="3600" dirty="0" err="1" smtClean="0"/>
              <a:t>avg_error</a:t>
            </a:r>
            <a:r>
              <a:rPr lang="es-ES" sz="3600" dirty="0" smtClean="0"/>
              <a:t>    1.256691 </a:t>
            </a:r>
            <a:r>
              <a:rPr lang="es-ES" sz="3600" dirty="0" smtClean="0">
                <a:sym typeface="Wingdings" panose="05000000000000000000" pitchFamily="2" charset="2"/>
              </a:rPr>
              <a:t> 54 </a:t>
            </a:r>
            <a:r>
              <a:rPr lang="es-ES" sz="3600" dirty="0" err="1" smtClean="0">
                <a:sym typeface="Wingdings" panose="05000000000000000000" pitchFamily="2" charset="2"/>
              </a:rPr>
              <a:t>correct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71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 do a decent job of predicting the justification level of a shooting except . . 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47495" y="1690688"/>
            <a:ext cx="28378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1.535714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1.500000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1.553571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1.529762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r>
              <a:rPr lang="en-US" dirty="0" smtClean="0"/>
              <a:t>2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1.464286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1.107143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1.392857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1.095238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r>
              <a:rPr lang="en-US" dirty="0" smtClean="0"/>
              <a:t>3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1.083333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0.366667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1.250000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0.766667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047" y="2360032"/>
            <a:ext cx="22786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1.235294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1.392157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1.274510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1.065359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r>
              <a:rPr lang="en-US" dirty="0" smtClean="0"/>
              <a:t>5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1.725490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2.078431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1.901961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1.901961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better model tuning</a:t>
            </a:r>
          </a:p>
          <a:p>
            <a:r>
              <a:rPr lang="en-US" dirty="0" smtClean="0"/>
              <a:t>Much better ETL process</a:t>
            </a:r>
          </a:p>
          <a:p>
            <a:r>
              <a:rPr lang="en-US" dirty="0" smtClean="0"/>
              <a:t>Clean up Python code (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dirty="0" err="1" smtClean="0"/>
              <a:t>def</a:t>
            </a:r>
            <a:r>
              <a:rPr lang="en-US" dirty="0" smtClean="0"/>
              <a:t> main())</a:t>
            </a:r>
          </a:p>
          <a:p>
            <a:r>
              <a:rPr lang="en-US" dirty="0" smtClean="0"/>
              <a:t>Database table for exceptions to be reviewed</a:t>
            </a:r>
          </a:p>
          <a:p>
            <a:r>
              <a:rPr lang="en-US" dirty="0" smtClean="0"/>
              <a:t>Cloud-</a:t>
            </a:r>
            <a:r>
              <a:rPr lang="en-US" dirty="0" err="1" smtClean="0"/>
              <a:t>ify</a:t>
            </a:r>
            <a:endParaRPr lang="en-US" dirty="0" smtClean="0"/>
          </a:p>
          <a:p>
            <a:r>
              <a:rPr lang="en-US" dirty="0" smtClean="0"/>
              <a:t>Crawl news articles using </a:t>
            </a:r>
            <a:r>
              <a:rPr lang="en-US" dirty="0" err="1" smtClean="0"/>
              <a:t>BeautifulSoup</a:t>
            </a:r>
            <a:r>
              <a:rPr lang="en-US" dirty="0" smtClean="0"/>
              <a:t> and evaluate using NLTK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1455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/ where to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Distribution of Python 3.4</a:t>
            </a:r>
          </a:p>
          <a:p>
            <a:r>
              <a:rPr lang="en-US" dirty="0" err="1" smtClean="0"/>
              <a:t>Spyder</a:t>
            </a:r>
            <a:r>
              <a:rPr lang="en-US" dirty="0" smtClean="0"/>
              <a:t> (Python IDE)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Notepad++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olice officers shoot civilians . . . sometimes a shooting is justified, sometimes not</a:t>
            </a:r>
            <a:endParaRPr lang="en-US" dirty="0"/>
          </a:p>
        </p:txBody>
      </p:sp>
      <p:pic>
        <p:nvPicPr>
          <p:cNvPr id="1026" name="Picture 2" descr="http://assets.nydailynews.com/polopoly_fs/1.1050184!/img/httpImage/image.jpg_gen/derivatives/article_970/sean-bell-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9" y="2457450"/>
            <a:ext cx="2573791" cy="34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5881"/>
            <a:ext cx="4254722" cy="30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or could we know anything about police shootings that happen across the US?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01" y="1690688"/>
            <a:ext cx="4871198" cy="51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groups and individuals are attempting to gather police shootings data, but it’s messy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/>
          <a:lstStyle/>
          <a:p>
            <a:r>
              <a:rPr lang="en-US" dirty="0" smtClean="0"/>
              <a:t>Fatal Encounters: </a:t>
            </a:r>
            <a:r>
              <a:rPr lang="en-US" dirty="0" smtClean="0">
                <a:hlinkClick r:id="rId2"/>
              </a:rPr>
              <a:t>http://www.fatalencounters.org/</a:t>
            </a:r>
            <a:endParaRPr lang="en-US" dirty="0" smtClean="0"/>
          </a:p>
          <a:p>
            <a:r>
              <a:rPr lang="en-US" dirty="0" err="1" smtClean="0"/>
              <a:t>Deadspin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http://regressing.deadspin.com/were-compiling-every-police-involved-shooting-in-americ-1624180387</a:t>
            </a:r>
            <a:endParaRPr lang="en-US" dirty="0" smtClean="0"/>
          </a:p>
          <a:p>
            <a:r>
              <a:rPr lang="en-US" dirty="0" smtClean="0"/>
              <a:t>Wikipedia: </a:t>
            </a:r>
            <a:r>
              <a:rPr lang="en-US" dirty="0" smtClean="0">
                <a:hlinkClick r:id="rId4"/>
              </a:rPr>
              <a:t>https://goo.gl/LWUJ3V</a:t>
            </a:r>
            <a:endParaRPr lang="en-US" dirty="0" smtClean="0"/>
          </a:p>
          <a:p>
            <a:r>
              <a:rPr lang="en-US" dirty="0" smtClean="0"/>
              <a:t>Washington Post: </a:t>
            </a:r>
            <a:r>
              <a:rPr lang="en-US" dirty="0" smtClean="0">
                <a:hlinkClick r:id="rId5"/>
              </a:rPr>
              <a:t>http://goo.gl/ZDUYxk</a:t>
            </a:r>
            <a:endParaRPr lang="en-US" dirty="0" smtClean="0"/>
          </a:p>
          <a:p>
            <a:r>
              <a:rPr lang="en-US" dirty="0" smtClean="0"/>
              <a:t>The Guardian: </a:t>
            </a:r>
            <a:r>
              <a:rPr lang="en-US" dirty="0" smtClean="0">
                <a:hlinkClick r:id="rId6"/>
              </a:rPr>
              <a:t>http://www.theguardian.com/us-news/ng-interactive/2015/jun/01/about-the-counted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None are comprehensive and there are no federal government accountability and reporting standards for local police departments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of the data gathered is publicly available and what is, is ugly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8317"/>
          <a:stretch/>
        </p:blipFill>
        <p:spPr>
          <a:xfrm>
            <a:off x="838199" y="1814811"/>
            <a:ext cx="9950301" cy="43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https://en.wikipedia.org/wiki/Extract,_transform,_load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</a:t>
            </a:r>
            <a:r>
              <a:rPr lang="en-US" dirty="0" smtClean="0"/>
              <a:t>xtract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ransfer  </a:t>
            </a:r>
            <a:r>
              <a:rPr lang="en-US" b="1" dirty="0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oad</a:t>
            </a:r>
            <a:endParaRPr lang="en-US" dirty="0" smtClean="0"/>
          </a:p>
          <a:p>
            <a:r>
              <a:rPr lang="en-US" dirty="0" smtClean="0"/>
              <a:t>Use pandas to read publicly available good spreadsheets in csv format</a:t>
            </a:r>
          </a:p>
          <a:p>
            <a:r>
              <a:rPr lang="en-US" dirty="0" smtClean="0"/>
              <a:t>Load the raw data into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Munge</a:t>
            </a:r>
            <a:r>
              <a:rPr lang="en-US" dirty="0" smtClean="0"/>
              <a:t> the data into a common format</a:t>
            </a:r>
          </a:p>
          <a:p>
            <a:r>
              <a:rPr lang="en-US" dirty="0" smtClean="0"/>
              <a:t>Combine the munged data into a single data set</a:t>
            </a:r>
          </a:p>
          <a:p>
            <a:r>
              <a:rPr lang="en-US" dirty="0" smtClean="0"/>
              <a:t>Load the combined data set into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ETL process looks like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0" y="1356380"/>
            <a:ext cx="4582259" cy="5195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417" y="1563152"/>
            <a:ext cx="5499383" cy="4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learn anything about the justification of shootings from the combined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11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YES! . . . well </a:t>
            </a:r>
            <a:r>
              <a:rPr lang="en-US" dirty="0" err="1" smtClean="0"/>
              <a:t>kinda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actual 								</a:t>
            </a:r>
          </a:p>
          <a:p>
            <a:pPr marL="0" indent="0">
              <a:buNone/>
            </a:pPr>
            <a:r>
              <a:rPr lang="en-US" dirty="0" smtClean="0"/>
              <a:t>1 	56 	</a:t>
            </a:r>
          </a:p>
          <a:p>
            <a:pPr marL="0" indent="0">
              <a:buNone/>
            </a:pPr>
            <a:r>
              <a:rPr lang="en-US" dirty="0" smtClean="0"/>
              <a:t>2 	48 	</a:t>
            </a:r>
          </a:p>
          <a:p>
            <a:pPr marL="0" indent="0">
              <a:buNone/>
            </a:pPr>
            <a:r>
              <a:rPr lang="en-US" dirty="0" smtClean="0"/>
              <a:t>3 	73 	</a:t>
            </a:r>
          </a:p>
          <a:p>
            <a:pPr marL="0" indent="0">
              <a:buNone/>
            </a:pPr>
            <a:r>
              <a:rPr lang="en-US" dirty="0" smtClean="0"/>
              <a:t>4 	51 	</a:t>
            </a:r>
          </a:p>
          <a:p>
            <a:pPr marL="0" indent="0">
              <a:buNone/>
            </a:pPr>
            <a:r>
              <a:rPr lang="en-US" dirty="0" smtClean="0"/>
              <a:t>5 	46 	</a:t>
            </a: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3036163" y="3124131"/>
            <a:ext cx="1624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ratings exhibit something tending towards a normal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7433" y="2325950"/>
            <a:ext cx="4722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uild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8252" y="674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3146" y="4270159"/>
            <a:ext cx="5273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 = ~1200 individual shootings with justification ratings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85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logistic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rf_error</a:t>
            </a:r>
            <a:r>
              <a:rPr lang="en-US" sz="3600" dirty="0" smtClean="0"/>
              <a:t>     1.470803</a:t>
            </a:r>
          </a:p>
          <a:p>
            <a:r>
              <a:rPr lang="en-US" sz="3600" dirty="0" err="1" smtClean="0"/>
              <a:t>lr_error</a:t>
            </a:r>
            <a:r>
              <a:rPr lang="en-US" sz="3600" dirty="0" smtClean="0"/>
              <a:t>     1.259124</a:t>
            </a:r>
          </a:p>
          <a:p>
            <a:r>
              <a:rPr lang="en-US" sz="3600" dirty="0" err="1" smtClean="0"/>
              <a:t>gbm_error</a:t>
            </a:r>
            <a:r>
              <a:rPr lang="en-US" sz="3600" dirty="0" smtClean="0"/>
              <a:t>    1.751825</a:t>
            </a:r>
          </a:p>
          <a:p>
            <a:r>
              <a:rPr lang="en-US" sz="3600" dirty="0" err="1" smtClean="0"/>
              <a:t>avg_error</a:t>
            </a:r>
            <a:r>
              <a:rPr lang="en-US" sz="3600" dirty="0" smtClean="0"/>
              <a:t>    1.231144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200" y="18424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model_lr</a:t>
            </a:r>
            <a:r>
              <a:rPr lang="en-US" dirty="0" smtClean="0"/>
              <a:t> = </a:t>
            </a:r>
            <a:r>
              <a:rPr lang="en-US" dirty="0" err="1" smtClean="0"/>
              <a:t>LogisticRegressionCV</a:t>
            </a:r>
            <a:r>
              <a:rPr lang="en-US" dirty="0" smtClean="0"/>
              <a:t>(Cs = [0.01,.1, 1, 2.5, 5, 10], cv = 100)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6847" y="2734322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45" y="3832745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845" y="4416261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4048" y="2825264"/>
            <a:ext cx="43637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	</a:t>
            </a:r>
            <a:r>
              <a:rPr lang="en-US" sz="2400" dirty="0" err="1" smtClean="0"/>
              <a:t>Coef</a:t>
            </a:r>
            <a:r>
              <a:rPr lang="en-US" sz="2400" dirty="0" smtClean="0"/>
              <a:t> 		Features</a:t>
            </a:r>
          </a:p>
          <a:p>
            <a:r>
              <a:rPr lang="en-US" sz="2400" dirty="0" smtClean="0"/>
              <a:t>	0.841513 	UT</a:t>
            </a:r>
          </a:p>
          <a:p>
            <a:r>
              <a:rPr lang="en-US" sz="2400" dirty="0" smtClean="0"/>
              <a:t>	0.792801 	</a:t>
            </a:r>
            <a:r>
              <a:rPr lang="en-US" sz="2400" dirty="0" err="1" smtClean="0"/>
              <a:t>race_black</a:t>
            </a:r>
            <a:endParaRPr lang="en-US" sz="2400" dirty="0" smtClean="0"/>
          </a:p>
          <a:p>
            <a:r>
              <a:rPr lang="en-US" sz="2400" dirty="0" smtClean="0"/>
              <a:t>	0.753770 	VA</a:t>
            </a:r>
          </a:p>
          <a:p>
            <a:r>
              <a:rPr lang="en-US" sz="2400" dirty="0" smtClean="0"/>
              <a:t>	0.671044 	MI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7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490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gathering some decent-ish data on police shootings . . . hopefully</vt:lpstr>
      <vt:lpstr>police officers shoot civilians . . . sometimes a shooting is justified, sometimes not</vt:lpstr>
      <vt:lpstr>do we or could we know anything about police shootings that happen across the US?</vt:lpstr>
      <vt:lpstr>some groups and individuals are attempting to gather police shootings data, but it’s messy</vt:lpstr>
      <vt:lpstr>not all of the data gathered is publicly available and what is, is ugly</vt:lpstr>
      <vt:lpstr>ETL to the rescue!</vt:lpstr>
      <vt:lpstr>an ETL process looks like this</vt:lpstr>
      <vt:lpstr>can we learn anything about the justification of shootings from the combined data set?</vt:lpstr>
      <vt:lpstr>try logistic regression</vt:lpstr>
      <vt:lpstr>try random forest</vt:lpstr>
      <vt:lpstr>try gradient boosting</vt:lpstr>
      <vt:lpstr>when the three algorithms are averaged predictions improve, but . . . </vt:lpstr>
      <vt:lpstr>the algorithms do a decent job of predicting the justification level of a shooting except . . .</vt:lpstr>
      <vt:lpstr>what’s next</vt:lpstr>
      <vt:lpstr>tools used / where to find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some decent-ish data on police shootings . . .hopefully</dc:title>
  <dc:creator>nate</dc:creator>
  <cp:lastModifiedBy>nate</cp:lastModifiedBy>
  <cp:revision>9</cp:revision>
  <dcterms:created xsi:type="dcterms:W3CDTF">2015-07-07T18:57:03Z</dcterms:created>
  <dcterms:modified xsi:type="dcterms:W3CDTF">2015-07-07T20:30:07Z</dcterms:modified>
</cp:coreProperties>
</file>