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3DC9-47CC-99F4-22C0-2EFAF951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6A98-8118-6916-35A5-740B7F31F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1FC-A74B-A6FF-55C5-58DDFE3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7398-5E90-D1A6-98B5-D7DF43C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82E3-F011-6AFF-A5F4-26A1424B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300A-19EE-4DAB-D3CC-9635680F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2F42-1B23-91AF-F5A0-37804102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49A1-9C24-5070-1456-EFFF9B8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970-D19D-C2FE-DC6A-9F2F5498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8146-D939-5692-69FE-6E742F7C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624A5-B6C8-AB82-3031-012E5481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2F1D8-D4D8-01B6-4B06-5297EF6D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CD87-A235-DA69-300B-3CEBAF5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B2F-9397-0C02-8A4D-DAB44E2E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3FF0-F5F4-DFF6-EC37-A59BAF6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8970-62AB-A430-6C1B-070C44C4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C361-9953-423A-018D-EB6D54DE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1003-78A1-4C5B-3AC5-7DEC86AB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361F-A0DE-9070-C653-D5B943C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3D52-05CD-1283-C715-82F253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B3AB-DB7C-3088-7210-A23F2695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41AB-D3B9-7579-0714-825FAC15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8E09-4491-0737-9F59-EB2D883E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0F7A-F974-ADD8-BC57-C980EAD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F82B-B1CA-9953-2006-853EFA5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5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2B11-2FEF-9D47-BCF8-A218F485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E4AD-9F3B-F83C-62B9-544F6957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DC67A-29CE-2EA5-3195-61A695EF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6B06-F54E-7541-696E-97B6ACD8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EBDD-30F2-0F86-9E0F-024E28F4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AECD-53D5-D165-9783-8052D75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A9C3-4C6A-9A60-C5EA-58025CC9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A1A0-2752-EEA2-E13A-C80FFF5F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CBCCB-C2AD-4AF3-BFDD-7103A00E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5D92D-3617-CE57-BDBA-5B3EBE0FE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0A2C-C486-AB7D-6B6C-EC6137AF6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FD2F-A364-00CB-F064-9023A59F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BFB99-D55B-5734-87D0-5FC656B0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05BCC-5DD6-F206-2B03-7D28BBF5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0AA-CFC1-6149-C18B-DDDB94E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B10BC-3546-D57D-14B5-F13C3144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7E4F-24F7-609D-3876-D2E71622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73CC-19B2-088D-1A2A-C05FE837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BEC38-ED3A-75E8-7161-45FE829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AD3A3-5977-5268-3548-DD81E94E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93D9-4AB6-89BD-CB1F-EFADFB2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216-F1B8-D4C8-DBEB-772E7832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05D7-753C-8315-65C0-C2F22A90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FCE2-B568-D3FC-93E6-8381D752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C9DA-0C6E-AE77-B93D-7015D36B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9775A-DD9A-DB30-4C0B-FDC1B362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77B3-C0B5-C36A-EB54-18BBD74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467-69CB-D4F9-5E01-695AF61E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D28F0-47A1-A827-9F4A-0E592D94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D888-4967-5FA6-ED6D-CC67ACAC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5574-7695-EC2C-9BAC-ADD8D99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5B31-3234-00A8-2C9A-BA964541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1963-1312-CABE-6000-18A625D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EA726-C5AA-6455-F621-29AAC840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25F4-C689-D9B5-417F-26183882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43C9-4625-12F9-4CA1-8663C54AA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343B-8192-48A3-986B-4CB16180FFDF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3A3E-EF83-2695-39FE-A682086C7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A1D3-C582-FBDB-BDC1-B358892F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622A-371D-494E-87C4-F62ECD64E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ED8C8C5-E2FB-151F-8B93-15A12EA0335E}"/>
              </a:ext>
            </a:extLst>
          </p:cNvPr>
          <p:cNvSpPr/>
          <p:nvPr/>
        </p:nvSpPr>
        <p:spPr>
          <a:xfrm>
            <a:off x="7819749" y="315643"/>
            <a:ext cx="3648974" cy="280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7324D-97D2-BFFB-64A5-37E067C79B20}"/>
              </a:ext>
            </a:extLst>
          </p:cNvPr>
          <p:cNvSpPr/>
          <p:nvPr/>
        </p:nvSpPr>
        <p:spPr>
          <a:xfrm>
            <a:off x="2061713" y="362309"/>
            <a:ext cx="3648974" cy="2803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E790E-CDF6-7966-8E09-BE86202157E7}"/>
              </a:ext>
            </a:extLst>
          </p:cNvPr>
          <p:cNvSpPr txBox="1"/>
          <p:nvPr/>
        </p:nvSpPr>
        <p:spPr>
          <a:xfrm>
            <a:off x="2753245" y="975390"/>
            <a:ext cx="3337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0570C-023E-EFF0-5C18-16C446E056BA}"/>
              </a:ext>
            </a:extLst>
          </p:cNvPr>
          <p:cNvSpPr txBox="1"/>
          <p:nvPr/>
        </p:nvSpPr>
        <p:spPr>
          <a:xfrm>
            <a:off x="3122761" y="2424022"/>
            <a:ext cx="449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23858-3BF5-C8BD-E7BE-8B66DD54F93E}"/>
              </a:ext>
            </a:extLst>
          </p:cNvPr>
          <p:cNvSpPr txBox="1"/>
          <p:nvPr/>
        </p:nvSpPr>
        <p:spPr>
          <a:xfrm>
            <a:off x="3666226" y="1746047"/>
            <a:ext cx="6823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72A9-1ECD-3451-B579-DA58FB095229}"/>
              </a:ext>
            </a:extLst>
          </p:cNvPr>
          <p:cNvSpPr txBox="1"/>
          <p:nvPr/>
        </p:nvSpPr>
        <p:spPr>
          <a:xfrm>
            <a:off x="4095742" y="931653"/>
            <a:ext cx="102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N_expire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B59680-51EE-02B5-8576-975FB2C51BF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86991" y="1160056"/>
            <a:ext cx="579235" cy="58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2BA55-8B82-97C6-D5BF-1FAE8B49C09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27503" y="1300985"/>
            <a:ext cx="282130" cy="44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D2405-3CAD-D167-DB4A-0E069BD8037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20118" y="1344722"/>
            <a:ext cx="427224" cy="1079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102A13-4ECC-9B6C-566A-E80E81DD9D69}"/>
              </a:ext>
            </a:extLst>
          </p:cNvPr>
          <p:cNvCxnSpPr>
            <a:stCxn id="6" idx="2"/>
          </p:cNvCxnSpPr>
          <p:nvPr/>
        </p:nvCxnSpPr>
        <p:spPr>
          <a:xfrm flipH="1">
            <a:off x="3581851" y="2115379"/>
            <a:ext cx="425558" cy="308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F986A-3176-CD9C-2E07-0D6FB355423A}"/>
              </a:ext>
            </a:extLst>
          </p:cNvPr>
          <p:cNvSpPr txBox="1"/>
          <p:nvPr/>
        </p:nvSpPr>
        <p:spPr>
          <a:xfrm>
            <a:off x="1952633" y="13742"/>
            <a:ext cx="439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Migration journey data (“population model”)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E339A-9B97-B280-44A2-DD54ADD81DBD}"/>
              </a:ext>
            </a:extLst>
          </p:cNvPr>
          <p:cNvSpPr txBox="1"/>
          <p:nvPr/>
        </p:nvSpPr>
        <p:spPr>
          <a:xfrm>
            <a:off x="8553803" y="1092044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3A867-2824-BD10-F6F0-CC1F46B92F83}"/>
              </a:ext>
            </a:extLst>
          </p:cNvPr>
          <p:cNvSpPr txBox="1"/>
          <p:nvPr/>
        </p:nvSpPr>
        <p:spPr>
          <a:xfrm>
            <a:off x="7967207" y="458804"/>
            <a:ext cx="753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N_ltbi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DA1AF-BF59-948B-94AA-48926075F063}"/>
              </a:ext>
            </a:extLst>
          </p:cNvPr>
          <p:cNvSpPr txBox="1"/>
          <p:nvPr/>
        </p:nvSpPr>
        <p:spPr>
          <a:xfrm>
            <a:off x="8860297" y="458804"/>
            <a:ext cx="570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N_p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BE8A9D-1F10-AC99-F9D7-9D36D5591484}"/>
              </a:ext>
            </a:extLst>
          </p:cNvPr>
          <p:cNvCxnSpPr>
            <a:stCxn id="23" idx="2"/>
            <a:endCxn id="22" idx="1"/>
          </p:cNvCxnSpPr>
          <p:nvPr/>
        </p:nvCxnSpPr>
        <p:spPr>
          <a:xfrm>
            <a:off x="8344073" y="828136"/>
            <a:ext cx="20973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FA828A-E747-3DA4-79F7-6DDFA2DF9E56}"/>
              </a:ext>
            </a:extLst>
          </p:cNvPr>
          <p:cNvCxnSpPr>
            <a:stCxn id="24" idx="2"/>
            <a:endCxn id="22" idx="3"/>
          </p:cNvCxnSpPr>
          <p:nvPr/>
        </p:nvCxnSpPr>
        <p:spPr>
          <a:xfrm flipH="1">
            <a:off x="8860297" y="828136"/>
            <a:ext cx="285495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A360A3-ACC0-7490-0849-7112522B762F}"/>
              </a:ext>
            </a:extLst>
          </p:cNvPr>
          <p:cNvSpPr txBox="1"/>
          <p:nvPr/>
        </p:nvSpPr>
        <p:spPr>
          <a:xfrm>
            <a:off x="9098749" y="2482932"/>
            <a:ext cx="886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lambda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A78F59-0914-EFA5-E81E-64DE7A338D13}"/>
              </a:ext>
            </a:extLst>
          </p:cNvPr>
          <p:cNvSpPr txBox="1"/>
          <p:nvPr/>
        </p:nvSpPr>
        <p:spPr>
          <a:xfrm>
            <a:off x="8534798" y="1894732"/>
            <a:ext cx="7537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N_ltbi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77A47-0CFF-48EA-7816-35A24C91B48A}"/>
              </a:ext>
            </a:extLst>
          </p:cNvPr>
          <p:cNvSpPr txBox="1"/>
          <p:nvPr/>
        </p:nvSpPr>
        <p:spPr>
          <a:xfrm>
            <a:off x="9757720" y="1894732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t_tb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22A3DC-21C5-5ED7-2949-7AAEC4A2C84E}"/>
              </a:ext>
            </a:extLst>
          </p:cNvPr>
          <p:cNvCxnSpPr>
            <a:stCxn id="33" idx="2"/>
          </p:cNvCxnSpPr>
          <p:nvPr/>
        </p:nvCxnSpPr>
        <p:spPr>
          <a:xfrm>
            <a:off x="8911664" y="2264064"/>
            <a:ext cx="187085" cy="21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D75862-7BC8-4509-7E2D-9A6FBD813624}"/>
              </a:ext>
            </a:extLst>
          </p:cNvPr>
          <p:cNvCxnSpPr>
            <a:stCxn id="35" idx="2"/>
          </p:cNvCxnSpPr>
          <p:nvPr/>
        </p:nvCxnSpPr>
        <p:spPr>
          <a:xfrm flipH="1">
            <a:off x="9985530" y="2264064"/>
            <a:ext cx="60090" cy="21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EC805-C29F-0BB1-4F58-59D022450A66}"/>
              </a:ext>
            </a:extLst>
          </p:cNvPr>
          <p:cNvSpPr txBox="1"/>
          <p:nvPr/>
        </p:nvSpPr>
        <p:spPr>
          <a:xfrm>
            <a:off x="9134413" y="1116319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prevalence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B62924-7F7C-375A-4AFD-6437C23153FE}"/>
              </a:ext>
            </a:extLst>
          </p:cNvPr>
          <p:cNvSpPr txBox="1"/>
          <p:nvPr/>
        </p:nvSpPr>
        <p:spPr>
          <a:xfrm>
            <a:off x="10132849" y="24881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56026-AE59-AF1E-3D92-F0D826335436}"/>
              </a:ext>
            </a:extLst>
          </p:cNvPr>
          <p:cNvSpPr txBox="1"/>
          <p:nvPr/>
        </p:nvSpPr>
        <p:spPr>
          <a:xfrm>
            <a:off x="7967207" y="0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Predict-TB (“TB model”)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F1C429-57BC-2D10-24DE-5B610806E0E9}"/>
              </a:ext>
            </a:extLst>
          </p:cNvPr>
          <p:cNvSpPr txBox="1"/>
          <p:nvPr/>
        </p:nvSpPr>
        <p:spPr>
          <a:xfrm>
            <a:off x="6102608" y="3231045"/>
            <a:ext cx="14003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Number LTBI in UK each year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56DEAA-91AB-D557-07BF-FC6507E76DA5}"/>
              </a:ext>
            </a:extLst>
          </p:cNvPr>
          <p:cNvSpPr txBox="1"/>
          <p:nvPr/>
        </p:nvSpPr>
        <p:spPr>
          <a:xfrm>
            <a:off x="6102608" y="4648033"/>
            <a:ext cx="14003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Number active TB each year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316360-8333-40BB-CC04-F97C9F548F8C}"/>
              </a:ext>
            </a:extLst>
          </p:cNvPr>
          <p:cNvCxnSpPr>
            <a:stCxn id="5" idx="3"/>
            <a:endCxn id="45" idx="1"/>
          </p:cNvCxnSpPr>
          <p:nvPr/>
        </p:nvCxnSpPr>
        <p:spPr>
          <a:xfrm>
            <a:off x="3571923" y="2608688"/>
            <a:ext cx="2530685" cy="10840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FC60A6-CFA2-5225-0785-D2D143ACB99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502964" y="1461376"/>
            <a:ext cx="1204086" cy="17768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B0B0ED-ED77-A37C-A061-B0797DEF376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6802786" y="4154375"/>
            <a:ext cx="0" cy="4936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E5CF1-D548-BADE-7E07-AF84A52E7D14}"/>
              </a:ext>
            </a:extLst>
          </p:cNvPr>
          <p:cNvCxnSpPr>
            <a:stCxn id="32" idx="2"/>
          </p:cNvCxnSpPr>
          <p:nvPr/>
        </p:nvCxnSpPr>
        <p:spPr>
          <a:xfrm flipH="1">
            <a:off x="7502964" y="2852264"/>
            <a:ext cx="2039176" cy="17957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D3B497-7C1F-30B3-E092-4DB77374F952}"/>
              </a:ext>
            </a:extLst>
          </p:cNvPr>
          <p:cNvSpPr txBox="1"/>
          <p:nvPr/>
        </p:nvSpPr>
        <p:spPr>
          <a:xfrm>
            <a:off x="8188767" y="4640641"/>
            <a:ext cx="7300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N_ets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A450D-5EC2-E1C0-DADB-5ADEF9DC7696}"/>
              </a:ext>
            </a:extLst>
          </p:cNvPr>
          <p:cNvCxnSpPr>
            <a:cxnSpLocks/>
          </p:cNvCxnSpPr>
          <p:nvPr/>
        </p:nvCxnSpPr>
        <p:spPr>
          <a:xfrm flipH="1">
            <a:off x="8830276" y="2852264"/>
            <a:ext cx="910457" cy="17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4B78E7-B481-C5A4-CDFE-76C633500070}"/>
              </a:ext>
            </a:extLst>
          </p:cNvPr>
          <p:cNvSpPr txBox="1"/>
          <p:nvPr/>
        </p:nvSpPr>
        <p:spPr>
          <a:xfrm>
            <a:off x="9199512" y="41543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CA8555-9616-5182-48BE-005838E01819}"/>
              </a:ext>
            </a:extLst>
          </p:cNvPr>
          <p:cNvCxnSpPr>
            <a:stCxn id="45" idx="3"/>
          </p:cNvCxnSpPr>
          <p:nvPr/>
        </p:nvCxnSpPr>
        <p:spPr>
          <a:xfrm>
            <a:off x="7502964" y="3692710"/>
            <a:ext cx="841109" cy="95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538927-4CC5-3E2E-9AD8-D82D66DE2C03}"/>
              </a:ext>
            </a:extLst>
          </p:cNvPr>
          <p:cNvSpPr txBox="1"/>
          <p:nvPr/>
        </p:nvSpPr>
        <p:spPr>
          <a:xfrm>
            <a:off x="3372928" y="2130725"/>
            <a:ext cx="1097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Entry pop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30011-D94F-DD6C-14CA-B2A0A527F5BC}"/>
              </a:ext>
            </a:extLst>
          </p:cNvPr>
          <p:cNvCxnSpPr>
            <a:endCxn id="4" idx="1"/>
          </p:cNvCxnSpPr>
          <p:nvPr/>
        </p:nvCxnSpPr>
        <p:spPr>
          <a:xfrm>
            <a:off x="2199736" y="2277374"/>
            <a:ext cx="1173192" cy="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60A53-2D5E-0A45-E2A1-8A1D38DCD589}"/>
              </a:ext>
            </a:extLst>
          </p:cNvPr>
          <p:cNvSpPr txBox="1"/>
          <p:nvPr/>
        </p:nvSpPr>
        <p:spPr>
          <a:xfrm>
            <a:off x="1950012" y="1904835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FBE38-CEC4-A031-9A58-75CA4D67B864}"/>
              </a:ext>
            </a:extLst>
          </p:cNvPr>
          <p:cNvSpPr txBox="1"/>
          <p:nvPr/>
        </p:nvSpPr>
        <p:spPr>
          <a:xfrm>
            <a:off x="5072332" y="1552755"/>
            <a:ext cx="489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ltbi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233CA-701B-9BD1-F6F3-D65479BB16B7}"/>
              </a:ext>
            </a:extLst>
          </p:cNvPr>
          <p:cNvSpPr txBox="1"/>
          <p:nvPr/>
        </p:nvSpPr>
        <p:spPr>
          <a:xfrm>
            <a:off x="4942935" y="2869389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Not </a:t>
            </a:r>
            <a:r>
              <a:rPr lang="en-GB" dirty="0" err="1"/>
              <a:t>ltbi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005AF-E533-F54E-078A-7D15FC969FCA}"/>
              </a:ext>
            </a:extLst>
          </p:cNvPr>
          <p:cNvCxnSpPr>
            <a:endCxn id="9" idx="1"/>
          </p:cNvCxnSpPr>
          <p:nvPr/>
        </p:nvCxnSpPr>
        <p:spPr>
          <a:xfrm flipV="1">
            <a:off x="4470344" y="1737421"/>
            <a:ext cx="601988" cy="3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A62E3-DB1D-0060-0916-FC2DBBAAAD46}"/>
              </a:ext>
            </a:extLst>
          </p:cNvPr>
          <p:cNvCxnSpPr/>
          <p:nvPr/>
        </p:nvCxnSpPr>
        <p:spPr>
          <a:xfrm>
            <a:off x="4470344" y="2500057"/>
            <a:ext cx="60198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5C3729-A7F5-F06B-FC27-497D172C5B56}"/>
              </a:ext>
            </a:extLst>
          </p:cNvPr>
          <p:cNvSpPr txBox="1"/>
          <p:nvPr/>
        </p:nvSpPr>
        <p:spPr>
          <a:xfrm>
            <a:off x="7358332" y="1737421"/>
            <a:ext cx="489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ltbi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84655-0DAC-431A-0C8F-25D2DDC5FF84}"/>
              </a:ext>
            </a:extLst>
          </p:cNvPr>
          <p:cNvSpPr txBox="1"/>
          <p:nvPr/>
        </p:nvSpPr>
        <p:spPr>
          <a:xfrm>
            <a:off x="8704053" y="1078302"/>
            <a:ext cx="10143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Active tb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F2F14-87DD-8B51-7938-DEEDB3158D85}"/>
              </a:ext>
            </a:extLst>
          </p:cNvPr>
          <p:cNvSpPr txBox="1"/>
          <p:nvPr/>
        </p:nvSpPr>
        <p:spPr>
          <a:xfrm>
            <a:off x="8764438" y="2106753"/>
            <a:ext cx="8050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Exit </a:t>
            </a:r>
            <a:r>
              <a:rPr lang="en-GB" dirty="0" err="1"/>
              <a:t>uk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1B551-EC8C-25B9-C66C-137E2B1CB946}"/>
              </a:ext>
            </a:extLst>
          </p:cNvPr>
          <p:cNvSpPr txBox="1"/>
          <p:nvPr/>
        </p:nvSpPr>
        <p:spPr>
          <a:xfrm>
            <a:off x="8962845" y="2993366"/>
            <a:ext cx="10426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All-cause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mortality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F791D0-FEC8-DA51-9740-C01B27770971}"/>
              </a:ext>
            </a:extLst>
          </p:cNvPr>
          <p:cNvCxnSpPr>
            <a:endCxn id="17" idx="1"/>
          </p:cNvCxnSpPr>
          <p:nvPr/>
        </p:nvCxnSpPr>
        <p:spPr>
          <a:xfrm flipV="1">
            <a:off x="7847568" y="1262968"/>
            <a:ext cx="85648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B71058-977A-8336-C054-F81D1F4DDC7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847568" y="1922087"/>
            <a:ext cx="91687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729E0D-159F-B672-050D-0869ED2458CE}"/>
              </a:ext>
            </a:extLst>
          </p:cNvPr>
          <p:cNvCxnSpPr>
            <a:endCxn id="19" idx="1"/>
          </p:cNvCxnSpPr>
          <p:nvPr/>
        </p:nvCxnSpPr>
        <p:spPr>
          <a:xfrm>
            <a:off x="7721658" y="2130725"/>
            <a:ext cx="1241187" cy="118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FDEF5D-8602-F74E-A615-772D7A679618}"/>
              </a:ext>
            </a:extLst>
          </p:cNvPr>
          <p:cNvSpPr txBox="1"/>
          <p:nvPr/>
        </p:nvSpPr>
        <p:spPr>
          <a:xfrm>
            <a:off x="7943622" y="118181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7FC59-EBB9-1033-74D9-82599493E947}"/>
              </a:ext>
            </a:extLst>
          </p:cNvPr>
          <p:cNvSpPr txBox="1"/>
          <p:nvPr/>
        </p:nvSpPr>
        <p:spPr>
          <a:xfrm>
            <a:off x="8224495" y="17374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7464-D7C4-5564-EE2D-7D01F72259CB}"/>
              </a:ext>
            </a:extLst>
          </p:cNvPr>
          <p:cNvSpPr txBox="1"/>
          <p:nvPr/>
        </p:nvSpPr>
        <p:spPr>
          <a:xfrm>
            <a:off x="8224495" y="23965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91C5C7-B3CB-5C6A-5F15-8F645B73E4FC}"/>
              </a:ext>
            </a:extLst>
          </p:cNvPr>
          <p:cNvSpPr txBox="1"/>
          <p:nvPr/>
        </p:nvSpPr>
        <p:spPr>
          <a:xfrm>
            <a:off x="3726611" y="836762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Decision 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B18BE-0054-AD6B-3A6D-B0730EECAC54}"/>
              </a:ext>
            </a:extLst>
          </p:cNvPr>
          <p:cNvSpPr txBox="1"/>
          <p:nvPr/>
        </p:nvSpPr>
        <p:spPr>
          <a:xfrm>
            <a:off x="7264360" y="603849"/>
            <a:ext cx="23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Competing risks model</a:t>
            </a:r>
          </a:p>
        </p:txBody>
      </p:sp>
    </p:spTree>
    <p:extLst>
      <p:ext uri="{BB962C8B-B14F-4D97-AF65-F5344CB8AC3E}">
        <p14:creationId xmlns:p14="http://schemas.microsoft.com/office/powerpoint/2010/main" val="8884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13</cp:revision>
  <dcterms:created xsi:type="dcterms:W3CDTF">2022-07-11T12:12:02Z</dcterms:created>
  <dcterms:modified xsi:type="dcterms:W3CDTF">2022-07-12T21:55:53Z</dcterms:modified>
</cp:coreProperties>
</file>