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7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3A1F-CBEB-4173-80E4-DE17565CE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0C020D-E8B8-49A2-8D0F-0C3B104C4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16A09-FB07-4449-BE02-FD8457449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E610-BBF8-423C-A6E3-75FCBE770473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03FC6-89CA-4841-81AB-9B1277CA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DA80E-3EE3-466D-A9EE-6E17ED26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9C54-517F-4CC2-A75F-7350DA9AB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34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0B521-6506-481C-ABF7-FCBF25F71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F2ACEC-094D-49BE-A1C4-A310BE8B3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D3207-3BD2-414A-A4D8-F81F65AB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E610-BBF8-423C-A6E3-75FCBE770473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839B-9CDC-4380-9F82-5DD27FE51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9E0E5-F9BB-4E8B-960A-950FD2E3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9C54-517F-4CC2-A75F-7350DA9AB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04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F8969B-A272-4A7D-9D60-285C92121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E77D6-840E-4F89-97E9-E8AB7D965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E490B-1A04-466F-9906-C8DAB05D6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E610-BBF8-423C-A6E3-75FCBE770473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0239C-B26E-47D6-89AF-567098067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7ADBF-AC16-4834-AFA3-92F591ECE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9C54-517F-4CC2-A75F-7350DA9AB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00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053C-5FBD-4C64-B2F8-BFBB79A1C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F8F44-BA76-4C67-B317-4CA9631CD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8F632-E4AE-4035-8BA8-3FF671D8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E610-BBF8-423C-A6E3-75FCBE770473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73C8D-82D2-4860-B63D-104A503E1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EEB77-EC45-4D7C-8194-AE0B4F907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9C54-517F-4CC2-A75F-7350DA9AB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8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1C03-6ACA-42F7-986D-4BE022D0B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A4FA4-C9F7-4143-A604-BDB5BA43D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12D3D-5963-485E-B0E2-0464C0C2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E610-BBF8-423C-A6E3-75FCBE770473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68DB4-5BC5-4E6C-9CA8-16EB71195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81411-8D82-494F-99A5-C1A583A4D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9C54-517F-4CC2-A75F-7350DA9AB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22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FCB7-6225-413C-8BFD-3643B056A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5AB99-4F8F-4CF0-AAD1-4536D0A65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DC776-38F2-4747-B2A6-53AA26856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29F9F-F27C-4825-90E7-93CC17609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E610-BBF8-423C-A6E3-75FCBE770473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01224-0451-4505-ACE5-58E55D4FC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0E661-964A-4840-90F8-365A9A5E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9C54-517F-4CC2-A75F-7350DA9AB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14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B68A-AA7B-4016-829B-1534FCA6F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DCD52-8F6F-489C-A5FE-12A311D5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AB277-2C01-44A8-9595-A4C88CB92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BCA43C-E7AF-47AF-9C75-6C9AA7E15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CB0CD9-4F15-4DF9-A180-467AB85C1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ED03C6-C093-415A-880A-72BA576F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E610-BBF8-423C-A6E3-75FCBE770473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76196E-CEE2-449E-B1CC-89B822747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995757-C92F-4F33-A79C-9FFD3D4D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9C54-517F-4CC2-A75F-7350DA9AB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39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6B87-5B7C-4F07-98F1-98DCC7CE3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00C8D-8CC7-4A12-9499-F0818929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E610-BBF8-423C-A6E3-75FCBE770473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58A3A-3F99-46D4-AD7E-FA16C68D1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7B85E-CF25-4234-A590-C024CB58E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9C54-517F-4CC2-A75F-7350DA9AB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44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EE78D-69F5-471F-ACDA-32172661E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E610-BBF8-423C-A6E3-75FCBE770473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829288-DB75-41A7-9F63-40D804FC2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910A3-58D5-4DB7-9C10-1A41182A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9C54-517F-4CC2-A75F-7350DA9AB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7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09BB9-2267-4B30-850E-439B573B6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9B3AF-2FEF-46B6-B188-475420749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F09B4-8ABE-469F-90B0-EF194C100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B243F-E197-4168-BA6B-883D7CA9F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E610-BBF8-423C-A6E3-75FCBE770473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F8482-48ED-489B-8B45-74FE065D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38AAA-DF59-43CD-B2FA-1029DBA22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9C54-517F-4CC2-A75F-7350DA9AB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97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18FC0-FD8F-4061-9C4A-CFF1737C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7FEAFA-20FA-427D-A8D6-5C306DAEC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B04FD-87BF-42DB-B530-1D299000F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B1C5A-A6E6-4775-886E-414BA6DB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E610-BBF8-423C-A6E3-75FCBE770473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AF760-7457-416D-A8D6-262FA9D98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C8983-DA2B-46A6-8D98-B67F3591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9C54-517F-4CC2-A75F-7350DA9AB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46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B61426-3BD3-4D52-A8E7-3EA8B42AD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6CD18-4C3A-4567-9877-4EBC87923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A9427-AD3A-4635-99FB-3FABC43BE9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CE610-BBF8-423C-A6E3-75FCBE770473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DD796-01A7-4159-A4C4-081A3AAFD4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9ED0A-305E-408C-869F-4FC23BE83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F9C54-517F-4CC2-A75F-7350DA9AB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59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62C98E7-5CCC-43B3-A871-1777D50E5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85" y="853217"/>
            <a:ext cx="10044030" cy="51515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C34374-5D37-4444-8A9C-0A4B06010D59}"/>
              </a:ext>
            </a:extLst>
          </p:cNvPr>
          <p:cNvSpPr/>
          <p:nvPr/>
        </p:nvSpPr>
        <p:spPr>
          <a:xfrm>
            <a:off x="975946" y="395654"/>
            <a:ext cx="5020408" cy="5882054"/>
          </a:xfrm>
          <a:prstGeom prst="rect">
            <a:avLst/>
          </a:prstGeom>
          <a:solidFill>
            <a:srgbClr val="BFBFB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A86CC6-2CE5-43F3-9C78-AD3D7C21D40D}"/>
              </a:ext>
            </a:extLst>
          </p:cNvPr>
          <p:cNvSpPr/>
          <p:nvPr/>
        </p:nvSpPr>
        <p:spPr>
          <a:xfrm>
            <a:off x="9601200" y="575733"/>
            <a:ext cx="1185334" cy="5655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935CD8-AD33-473C-8167-EDE28B8BB870}"/>
              </a:ext>
            </a:extLst>
          </p:cNvPr>
          <p:cNvSpPr/>
          <p:nvPr/>
        </p:nvSpPr>
        <p:spPr>
          <a:xfrm>
            <a:off x="5996354" y="2224454"/>
            <a:ext cx="5407268" cy="4205654"/>
          </a:xfrm>
          <a:prstGeom prst="rect">
            <a:avLst/>
          </a:prstGeom>
          <a:solidFill>
            <a:srgbClr val="BFBFB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CC6560-97F4-46A6-AB13-A50139A373D0}"/>
              </a:ext>
            </a:extLst>
          </p:cNvPr>
          <p:cNvSpPr/>
          <p:nvPr/>
        </p:nvSpPr>
        <p:spPr>
          <a:xfrm>
            <a:off x="5996354" y="395654"/>
            <a:ext cx="4730913" cy="1828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810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62C98E7-5CCC-43B3-A871-1777D50E5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85" y="853217"/>
            <a:ext cx="10044030" cy="515156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402B5C4-09A1-4703-ADCF-3418515CD30B}"/>
              </a:ext>
            </a:extLst>
          </p:cNvPr>
          <p:cNvSpPr/>
          <p:nvPr/>
        </p:nvSpPr>
        <p:spPr>
          <a:xfrm>
            <a:off x="5799667" y="423333"/>
            <a:ext cx="5884333" cy="1735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E93352E6-C100-49AD-9CE9-1CB445CE71C3}"/>
              </a:ext>
            </a:extLst>
          </p:cNvPr>
          <p:cNvSpPr/>
          <p:nvPr/>
        </p:nvSpPr>
        <p:spPr>
          <a:xfrm>
            <a:off x="5799667" y="1405467"/>
            <a:ext cx="1185334" cy="36406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68AECF-29FA-40F6-A7DA-0EC0FEE6D488}"/>
              </a:ext>
            </a:extLst>
          </p:cNvPr>
          <p:cNvSpPr/>
          <p:nvPr/>
        </p:nvSpPr>
        <p:spPr>
          <a:xfrm>
            <a:off x="9601200" y="575733"/>
            <a:ext cx="1185334" cy="5655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A3496F-A002-443B-F8B9-06AA965FE699}"/>
              </a:ext>
            </a:extLst>
          </p:cNvPr>
          <p:cNvSpPr txBox="1"/>
          <p:nvPr/>
        </p:nvSpPr>
        <p:spPr>
          <a:xfrm>
            <a:off x="7194722" y="1222382"/>
            <a:ext cx="1457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E(Cost) = £50</a:t>
            </a:r>
          </a:p>
          <a:p>
            <a:r>
              <a:rPr lang="en-GB" dirty="0">
                <a:solidFill>
                  <a:srgbClr val="000000"/>
                </a:solidFill>
              </a:rPr>
              <a:t>E(Utility) = 20</a:t>
            </a:r>
          </a:p>
        </p:txBody>
      </p:sp>
    </p:spTree>
    <p:extLst>
      <p:ext uri="{BB962C8B-B14F-4D97-AF65-F5344CB8AC3E}">
        <p14:creationId xmlns:p14="http://schemas.microsoft.com/office/powerpoint/2010/main" val="1840011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62C98E7-5CCC-43B3-A871-1777D50E5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85" y="853217"/>
            <a:ext cx="10044030" cy="515156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402B5C4-09A1-4703-ADCF-3418515CD30B}"/>
              </a:ext>
            </a:extLst>
          </p:cNvPr>
          <p:cNvSpPr/>
          <p:nvPr/>
        </p:nvSpPr>
        <p:spPr>
          <a:xfrm>
            <a:off x="5799667" y="423333"/>
            <a:ext cx="5884333" cy="5723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E93352E6-C100-49AD-9CE9-1CB445CE71C3}"/>
              </a:ext>
            </a:extLst>
          </p:cNvPr>
          <p:cNvSpPr/>
          <p:nvPr/>
        </p:nvSpPr>
        <p:spPr>
          <a:xfrm>
            <a:off x="5799667" y="1405467"/>
            <a:ext cx="1185334" cy="36406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68AECF-29FA-40F6-A7DA-0EC0FEE6D488}"/>
              </a:ext>
            </a:extLst>
          </p:cNvPr>
          <p:cNvSpPr/>
          <p:nvPr/>
        </p:nvSpPr>
        <p:spPr>
          <a:xfrm>
            <a:off x="9601200" y="575733"/>
            <a:ext cx="1185334" cy="5655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262E6E54-60C3-4444-90F2-1619C4A7600B}"/>
              </a:ext>
            </a:extLst>
          </p:cNvPr>
          <p:cNvSpPr/>
          <p:nvPr/>
        </p:nvSpPr>
        <p:spPr>
          <a:xfrm>
            <a:off x="5799667" y="4809067"/>
            <a:ext cx="1185334" cy="36406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F6A5093A-7533-4E10-BAB6-004316C4C713}"/>
              </a:ext>
            </a:extLst>
          </p:cNvPr>
          <p:cNvSpPr/>
          <p:nvPr/>
        </p:nvSpPr>
        <p:spPr>
          <a:xfrm>
            <a:off x="5799667" y="3820386"/>
            <a:ext cx="1185334" cy="36406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D1A8B2B-C3A7-4FB2-A31B-1C47B2522D04}"/>
              </a:ext>
            </a:extLst>
          </p:cNvPr>
          <p:cNvSpPr/>
          <p:nvPr/>
        </p:nvSpPr>
        <p:spPr>
          <a:xfrm>
            <a:off x="5799667" y="2309483"/>
            <a:ext cx="1185334" cy="36406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700EFF-8859-8A93-70B6-1CFDD28AB61D}"/>
              </a:ext>
            </a:extLst>
          </p:cNvPr>
          <p:cNvSpPr txBox="1"/>
          <p:nvPr/>
        </p:nvSpPr>
        <p:spPr>
          <a:xfrm>
            <a:off x="7194722" y="1222382"/>
            <a:ext cx="1457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E(Cost) = £50</a:t>
            </a:r>
          </a:p>
          <a:p>
            <a:r>
              <a:rPr lang="en-GB" dirty="0">
                <a:solidFill>
                  <a:srgbClr val="000000"/>
                </a:solidFill>
              </a:rPr>
              <a:t>E(Utility) = 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6F4D01-DEA0-0F64-4ED9-7DDA6BD0835D}"/>
              </a:ext>
            </a:extLst>
          </p:cNvPr>
          <p:cNvSpPr txBox="1"/>
          <p:nvPr/>
        </p:nvSpPr>
        <p:spPr>
          <a:xfrm>
            <a:off x="7194722" y="2027218"/>
            <a:ext cx="1585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E(Cost) = £17.5</a:t>
            </a:r>
          </a:p>
          <a:p>
            <a:r>
              <a:rPr lang="en-GB" dirty="0">
                <a:solidFill>
                  <a:srgbClr val="000000"/>
                </a:solidFill>
              </a:rPr>
              <a:t>E(Utility) = -1.5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D43143-1F63-F44F-B6E1-C1F73F8528F9}"/>
              </a:ext>
            </a:extLst>
          </p:cNvPr>
          <p:cNvSpPr txBox="1"/>
          <p:nvPr/>
        </p:nvSpPr>
        <p:spPr>
          <a:xfrm>
            <a:off x="7194722" y="3538121"/>
            <a:ext cx="1632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E(Cost) = £67.5</a:t>
            </a:r>
          </a:p>
          <a:p>
            <a:r>
              <a:rPr lang="en-GB" dirty="0">
                <a:solidFill>
                  <a:srgbClr val="000000"/>
                </a:solidFill>
              </a:rPr>
              <a:t>E(Utility) = 42.5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DAB88E-DEC6-D477-4000-561A0D319D2E}"/>
              </a:ext>
            </a:extLst>
          </p:cNvPr>
          <p:cNvSpPr txBox="1"/>
          <p:nvPr/>
        </p:nvSpPr>
        <p:spPr>
          <a:xfrm>
            <a:off x="7246284" y="4529277"/>
            <a:ext cx="1585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E(Cost) = £37.5</a:t>
            </a:r>
          </a:p>
          <a:p>
            <a:r>
              <a:rPr lang="en-GB" dirty="0">
                <a:solidFill>
                  <a:srgbClr val="000000"/>
                </a:solidFill>
              </a:rPr>
              <a:t>E(Utility) = -3.5</a:t>
            </a:r>
          </a:p>
        </p:txBody>
      </p:sp>
    </p:spTree>
    <p:extLst>
      <p:ext uri="{BB962C8B-B14F-4D97-AF65-F5344CB8AC3E}">
        <p14:creationId xmlns:p14="http://schemas.microsoft.com/office/powerpoint/2010/main" val="4162851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62C98E7-5CCC-43B3-A871-1777D50E5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85" y="853217"/>
            <a:ext cx="10044030" cy="515156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402B5C4-09A1-4703-ADCF-3418515CD30B}"/>
              </a:ext>
            </a:extLst>
          </p:cNvPr>
          <p:cNvSpPr/>
          <p:nvPr/>
        </p:nvSpPr>
        <p:spPr>
          <a:xfrm>
            <a:off x="3572933" y="423333"/>
            <a:ext cx="8111068" cy="5723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68AECF-29FA-40F6-A7DA-0EC0FEE6D488}"/>
              </a:ext>
            </a:extLst>
          </p:cNvPr>
          <p:cNvSpPr/>
          <p:nvPr/>
        </p:nvSpPr>
        <p:spPr>
          <a:xfrm>
            <a:off x="9601200" y="575733"/>
            <a:ext cx="1185334" cy="5655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262E6E54-60C3-4444-90F2-1619C4A7600B}"/>
              </a:ext>
            </a:extLst>
          </p:cNvPr>
          <p:cNvSpPr/>
          <p:nvPr/>
        </p:nvSpPr>
        <p:spPr>
          <a:xfrm>
            <a:off x="3572933" y="4074783"/>
            <a:ext cx="1185334" cy="36406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F6A5093A-7533-4E10-BAB6-004316C4C713}"/>
              </a:ext>
            </a:extLst>
          </p:cNvPr>
          <p:cNvSpPr/>
          <p:nvPr/>
        </p:nvSpPr>
        <p:spPr>
          <a:xfrm>
            <a:off x="3572933" y="2237119"/>
            <a:ext cx="1185334" cy="36406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690D5E-8E47-9D09-80F6-680A7B9460B4}"/>
              </a:ext>
            </a:extLst>
          </p:cNvPr>
          <p:cNvSpPr txBox="1"/>
          <p:nvPr/>
        </p:nvSpPr>
        <p:spPr>
          <a:xfrm>
            <a:off x="4993558" y="1954854"/>
            <a:ext cx="1711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E(Cost) = £20.75</a:t>
            </a:r>
          </a:p>
          <a:p>
            <a:r>
              <a:rPr lang="en-GB" dirty="0">
                <a:solidFill>
                  <a:srgbClr val="000000"/>
                </a:solidFill>
              </a:rPr>
              <a:t>E(Utility) = 0.65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2C1FF8-1335-27D1-EACF-F51BA52112A0}"/>
              </a:ext>
            </a:extLst>
          </p:cNvPr>
          <p:cNvSpPr txBox="1"/>
          <p:nvPr/>
        </p:nvSpPr>
        <p:spPr>
          <a:xfrm>
            <a:off x="4993558" y="3812547"/>
            <a:ext cx="1594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E(Cost) = £40.5</a:t>
            </a:r>
          </a:p>
          <a:p>
            <a:r>
              <a:rPr lang="en-GB" dirty="0">
                <a:solidFill>
                  <a:srgbClr val="000000"/>
                </a:solidFill>
              </a:rPr>
              <a:t>E(Utility) = 1.1</a:t>
            </a:r>
          </a:p>
        </p:txBody>
      </p:sp>
    </p:spTree>
    <p:extLst>
      <p:ext uri="{BB962C8B-B14F-4D97-AF65-F5344CB8AC3E}">
        <p14:creationId xmlns:p14="http://schemas.microsoft.com/office/powerpoint/2010/main" val="3982343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93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Green, Nathan</dc:creator>
  <cp:lastModifiedBy>Green, Nathan</cp:lastModifiedBy>
  <cp:revision>6</cp:revision>
  <dcterms:created xsi:type="dcterms:W3CDTF">2022-05-26T13:17:05Z</dcterms:created>
  <dcterms:modified xsi:type="dcterms:W3CDTF">2022-06-07T08:22:08Z</dcterms:modified>
</cp:coreProperties>
</file>