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5846-A9D9-4D20-B232-79F7C5B20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46589-D95F-4729-82EA-D88250082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463AC-F8E3-4947-975C-993A0619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662B-B08D-4E53-8724-42276A3A0FA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A0C05-5FBF-43D7-A8DD-FAE56FB3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2CB92-9EEA-44B5-96E8-97B28D95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2781-95B4-43B6-BDE4-3E3850060D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08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7A19-4B28-402F-A50F-5091EAD6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65AAE-0364-428A-AF53-6888755E2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9553D-18AB-46BE-B6D0-1CEC043F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662B-B08D-4E53-8724-42276A3A0FA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3644A-A9CC-4CB7-BBB4-7C44D140D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B6412-E556-49A6-896A-F3A18606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2781-95B4-43B6-BDE4-3E3850060D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6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AD1A5-00C0-45AB-921A-47719C44A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2B090-CA07-48C7-9CF1-339E6A11C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8928-094A-415D-A2C9-AA6D78BE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662B-B08D-4E53-8724-42276A3A0FA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643AD-AD52-4072-8C2D-BE929BA2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87BB9-8D37-4D40-A6A1-9DF2ECC5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2781-95B4-43B6-BDE4-3E3850060D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65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6BD9-CF4A-4676-B15D-0C564929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B2BC1-5059-4C32-B466-AC0F12873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1B672-2EC8-4043-8CC9-865E03C0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662B-B08D-4E53-8724-42276A3A0FA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7A6E5-F754-4722-AFFA-1F8589E3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14BD-926D-4BC2-B790-9B234609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2781-95B4-43B6-BDE4-3E3850060D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40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3301-5AB2-41AD-9AA5-9253F1BA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388CA-E2B2-4B31-8BF3-BD370AD8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085A2-5139-4366-A718-F72AC184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662B-B08D-4E53-8724-42276A3A0FA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3B2BB-509A-4090-B0B4-CF47234F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4280E-8F31-4F84-90C9-8C0F59BD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2781-95B4-43B6-BDE4-3E3850060D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83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E053-1184-4461-9666-1A7450FF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0B5F8-2485-4282-96EE-557776ED8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588A8-7D0C-46C8-A2A9-D13A89D83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5AFA7-ED88-4CC1-887F-A769A2AE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662B-B08D-4E53-8724-42276A3A0FA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EED31-5C5D-46B8-92A3-D76756D0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92922-A317-437F-A712-038908C1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2781-95B4-43B6-BDE4-3E3850060D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66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89EE6-6E81-4272-944B-D0EE1BAB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69F2A-2515-4B8B-89E9-2A2C6A924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86079-0B10-4D2F-B095-8AF53099A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25E76-F4C8-4079-886E-5A2DBC90A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381A3-4C75-4A7B-8057-A2B84B1B4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35B303-92BD-40AC-AE75-19D926C3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662B-B08D-4E53-8724-42276A3A0FA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6103E-613F-4C80-9436-9EC03EFB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20488-80D9-4D9B-9D68-F13ADEFB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2781-95B4-43B6-BDE4-3E3850060D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57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3A73-9161-433C-9CB8-84654AD2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BAF48-E912-4A1C-B1BC-944617E9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662B-B08D-4E53-8724-42276A3A0FA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96A3E-996B-474F-8829-D684DE11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A5287-D59F-456D-BB21-CF6B0120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2781-95B4-43B6-BDE4-3E3850060D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2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BE979-9A8B-4A27-8A0D-482E8AB8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662B-B08D-4E53-8724-42276A3A0FA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7F929-9F4A-435D-B3F7-98E65B8A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E1835-DB67-46E6-B43A-3E717F7E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2781-95B4-43B6-BDE4-3E3850060D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50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3F11-A483-4EE6-9F81-CFBB55CD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CFF1D-30D4-4E32-80C5-C9D7CC095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F9FE5-05FF-48D0-BC62-70DD74F39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B6A9E-3973-4C1A-A082-DD859E4B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662B-B08D-4E53-8724-42276A3A0FA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DA0D6-E5A0-4F0A-B8CD-CE3A929C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9C405-FF03-4C98-B3AB-FC40A3BC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2781-95B4-43B6-BDE4-3E3850060D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34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26A2-CA0F-4123-8128-E06ED45A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246EB-320B-4863-8F6B-FDB524928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CCFB7-397A-4053-9AB2-42A1D5A23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703A0-6243-4592-871F-9B0D3162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662B-B08D-4E53-8724-42276A3A0FA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E9A6D-76C6-49A2-B540-5595D9B5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A84A1-E952-4DAB-861B-20B27162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2781-95B4-43B6-BDE4-3E3850060D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05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7DEDD-13C4-497D-817E-BEA04847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2BAFC-30A1-4179-825E-99882D81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91AB6-D37B-4F31-AD89-72C588D9B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E662B-B08D-4E53-8724-42276A3A0FA3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05FDD-63ED-4426-98F4-8326465A6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7E270-E872-49F3-B5F7-68438A9A2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E2781-95B4-43B6-BDE4-3E3850060D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99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8thangreen/Pakistan-workshop-sit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582B-42D1-466C-9E59-6493A8E9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262" y="24707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hlinkClick r:id="rId2"/>
              </a:rPr>
              <a:t>https://github.com/n8thangreen/Pakistan-workshop-site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6217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4DA7-97E4-4BDF-8F55-01AFEE24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ggplot2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FD599-5D29-4D9C-BE3B-DD6F4026D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72903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How do you add a new layer in ggplot2?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Who wrote ggplot2?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command defines the aesthetics?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do the functions for plotting scatterplots, histograms, lines etc begin with?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format should the input data be in?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type of plot does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GB" dirty="0"/>
              <a:t> make?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the argument name in ggplot2 for changing the colour?</a:t>
            </a:r>
          </a:p>
        </p:txBody>
      </p:sp>
    </p:spTree>
    <p:extLst>
      <p:ext uri="{BB962C8B-B14F-4D97-AF65-F5344CB8AC3E}">
        <p14:creationId xmlns:p14="http://schemas.microsoft.com/office/powerpoint/2010/main" val="18522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4EEE-9D7A-45CC-9627-C34ADBB19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31CCD-6F19-4727-9C8C-AEFB87426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Datacamp</a:t>
            </a:r>
            <a:endParaRPr lang="en-GB" dirty="0"/>
          </a:p>
          <a:p>
            <a:r>
              <a:rPr lang="en-GB" dirty="0"/>
              <a:t>Coursera</a:t>
            </a:r>
          </a:p>
          <a:p>
            <a:r>
              <a:rPr lang="en-GB" dirty="0"/>
              <a:t>R Views</a:t>
            </a:r>
          </a:p>
          <a:p>
            <a:r>
              <a:rPr lang="en-GB"/>
              <a:t>Quick-R</a:t>
            </a:r>
            <a:endParaRPr lang="en-GB" dirty="0"/>
          </a:p>
          <a:p>
            <a:r>
              <a:rPr lang="en-GB" dirty="0"/>
              <a:t>Stack overflow</a:t>
            </a:r>
          </a:p>
          <a:p>
            <a:r>
              <a:rPr lang="en-GB" dirty="0"/>
              <a:t>CRAN pages for packages</a:t>
            </a:r>
          </a:p>
          <a:p>
            <a:r>
              <a:rPr lang="en-GB" dirty="0"/>
              <a:t>Google!</a:t>
            </a:r>
          </a:p>
        </p:txBody>
      </p:sp>
    </p:spTree>
    <p:extLst>
      <p:ext uri="{BB962C8B-B14F-4D97-AF65-F5344CB8AC3E}">
        <p14:creationId xmlns:p14="http://schemas.microsoft.com/office/powerpoint/2010/main" val="194340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97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https://github.com/n8thangreen/Pakistan-workshop-site</vt:lpstr>
      <vt:lpstr>ggplot2 quiz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Green, Nathan</dc:creator>
  <cp:lastModifiedBy>Green, Nathan</cp:lastModifiedBy>
  <cp:revision>11</cp:revision>
  <dcterms:created xsi:type="dcterms:W3CDTF">2019-09-19T03:17:58Z</dcterms:created>
  <dcterms:modified xsi:type="dcterms:W3CDTF">2019-09-19T11:18:48Z</dcterms:modified>
</cp:coreProperties>
</file>