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59" r:id="rId8"/>
    <p:sldId id="260" r:id="rId9"/>
    <p:sldId id="271" r:id="rId10"/>
    <p:sldId id="273" r:id="rId11"/>
    <p:sldId id="266" r:id="rId12"/>
    <p:sldId id="283" r:id="rId13"/>
    <p:sldId id="268" r:id="rId14"/>
    <p:sldId id="269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57" r:id="rId23"/>
    <p:sldId id="280" r:id="rId24"/>
    <p:sldId id="28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1F17-63C6-4BE4-915D-146631D6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08DF-0BA7-481C-A762-1281E081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8859-76CA-4366-BC91-E7C71302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1628-4071-43A5-ABC4-6D8677B2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FC6C-FA21-46B3-BEB0-A98839EE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B9AD-D2EC-4D92-9200-6A8E26E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17BF3-0285-42A0-A356-16EFEDA0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D75E-3C6E-4A24-AEA3-972D597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C1E2-8D69-444B-A939-904FD483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53A6-E27B-4368-84A8-96F42B6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1BD16-28EA-43CF-BAFB-B336EA69C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5616-647A-4AA6-9434-966DAC05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1881-60F7-470F-9E35-4C520F7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F286-A8B6-41FA-AEE8-0C3188C9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70C9-B071-4D13-9197-2CC636A6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5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DBFA-69BE-4E49-94ED-A4E27AE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7AFB-AFDC-4140-B459-C7C37E1A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566B-A788-4E84-8991-B774CDFB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3FF6-72B4-4BDB-8801-4AD25C73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ED2B-412D-4816-9828-B8BF14C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8B2-343D-499B-84CF-3622198A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2553-3692-49D0-AFB7-A7573726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63F6-5EB8-48BA-AAC7-38053A7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33C9-CC6B-4975-A012-708D8584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DE7C-0FB1-49D5-B963-9C5F3E2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3F37-8253-41C9-B8E5-9ADA3A6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6BCF-B36C-42D6-BADE-2DED0463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F0743-1EE3-444E-BC34-9046833C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C624-3CED-4273-9070-337771DC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BA77-6213-4B32-AE4A-B85140B1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31B2-B53F-4537-895B-EE6EFA0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F6BA-F33F-44DF-BE6A-9B907A69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1649-9A6B-46BC-82AD-9AE34224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B0078-AD2D-411E-99A1-ECB8B5D9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EEB4D-C5A5-4C99-9EEB-4BBB9700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193F7-F76B-4C68-8C94-A3F21B81E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6553A-4AB9-4452-82A0-F3ED7F86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05B1-8EA2-4051-9FC8-F4ECDCBC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3D3DA-DD79-43C7-A5B0-24CCBAB7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08B1-9B25-400B-B4A9-1C710740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3F5B5-F3DE-453D-A90E-0302EA0F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43C8A-D7B6-4837-80BE-F3BADA0A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953D-EED6-457C-B612-F3E822B3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9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4CFCB-7609-4121-9943-54CFA485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BCC8-7125-4D08-B7D6-5A5D6A37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83798-3910-4DD5-8FDF-63BDEBB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0C45-0B24-42F1-8491-5537623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9E31-B995-43D1-AAD1-743A386F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4417-EBDE-4E0D-9315-36FC10EB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B5CB2-C7DD-42A8-AD92-C783BAE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5AFC-5715-41C2-AFE4-47CBC85E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D1CBD-3830-4F7A-B6C1-9E28C721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45CE-D7D8-4009-ADC4-2FC1C063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F31CD-AC02-47B0-9562-A70387DC0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C275-F88F-4BB7-92AF-B064C485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8479-E285-4A19-8977-F6729EB4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E117-946A-49B4-8425-EE0AFE8C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682BD-9A01-494C-B41F-889E0386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0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91B5E-F355-4C51-8442-2BF59173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0FA5-63EB-43E7-9905-2735EA13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BDCB-739C-4B53-9E96-6CE4E63D6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B25E-1915-4B8B-AA63-E6FDB2D13D0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EB8B-BC7B-447F-84DF-39DD30CFD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3834-C6D6-4FD7-AF01-64E6E9CAF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6AEC-9F08-4C1B-B682-4C09C33A7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FFA3-7A2F-4806-8076-3016D8901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using 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4570A-F257-4871-A0C6-AF763DC98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Nathan Green, David Jorgensen</a:t>
            </a:r>
          </a:p>
        </p:txBody>
      </p:sp>
    </p:spTree>
    <p:extLst>
      <p:ext uri="{BB962C8B-B14F-4D97-AF65-F5344CB8AC3E}">
        <p14:creationId xmlns:p14="http://schemas.microsoft.com/office/powerpoint/2010/main" val="118535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1D14-2D4D-471A-B011-C49C62A1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E74D-9FB8-47AF-84D8-6BB8A9C6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69889-8CCE-4995-9B86-AE0ECE16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02" y="1169844"/>
            <a:ext cx="7800195" cy="4847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CB500-8E9B-422D-BC49-8B52E648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02" y="1322244"/>
            <a:ext cx="7800195" cy="48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3AEA-6FFB-4AFE-93DC-86A89CE0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and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E211-09E7-4633-9C27-1445163C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E7AD9-A1D9-475F-83C3-68C6812D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07" y="1542136"/>
            <a:ext cx="6496136" cy="49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F0E3-AEAA-4F4B-AC2B-9B49F34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help at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3FA2-5C35-4A33-9F92-797CA8F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different ways to access help files</a:t>
            </a:r>
          </a:p>
          <a:p>
            <a:endParaRPr lang="en-GB" dirty="0"/>
          </a:p>
          <a:p>
            <a:r>
              <a:rPr lang="en-GB" dirty="0"/>
              <a:t> help(&lt;name&gt;)</a:t>
            </a:r>
          </a:p>
          <a:p>
            <a:r>
              <a:rPr lang="en-GB" dirty="0"/>
              <a:t>?&lt;name&gt;</a:t>
            </a:r>
          </a:p>
          <a:p>
            <a:r>
              <a:rPr lang="en-GB" dirty="0"/>
              <a:t>F1</a:t>
            </a:r>
          </a:p>
          <a:p>
            <a:r>
              <a:rPr lang="en-GB" dirty="0"/>
              <a:t>Help tab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8FE3-7B15-46B8-AF37-2670F790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91" y="2460048"/>
            <a:ext cx="5095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0EE4-3E9A-43CE-8B3D-E4142DC1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7119-26A7-4E35-9448-75B78706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time view of data</a:t>
            </a:r>
          </a:p>
          <a:p>
            <a:r>
              <a:rPr lang="en-GB" dirty="0"/>
              <a:t>Filter, sort and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8D886-A95E-4B96-99B0-27F29F2C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94" y="3350345"/>
            <a:ext cx="7814955" cy="33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A819-8E83-4429-B656-AFAE1511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highlighting,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CACD-25B0-40F9-840D-C8BDA97E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FBF30-B4D8-40C4-810C-FE978BD0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91" y="1508414"/>
            <a:ext cx="64674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2AE-8B01-47E6-95B2-CD35820C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0C20-566C-48A9-964E-01F0CD0A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always works from the innermost parenthesis to the outermost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C59F-2D6C-445B-A3A2-6B591196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32" y="2954655"/>
            <a:ext cx="5351536" cy="32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87D2-096C-4DCB-8E3C-57C3D24A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83BB-D8C0-440A-BC36-B22C86E3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2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1A20-79F9-473C-B3C9-72DF6D8E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ACF9-E3B6-4C37-A7EF-EF0FF523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Its easier to compose your code in an R script than in the command line</a:t>
            </a:r>
          </a:p>
          <a:p>
            <a:r>
              <a:rPr lang="en-GB" dirty="0"/>
              <a:t>To open a script, go to File&gt;New File&gt;R Script in the tool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16277-9289-49C3-915D-3EF823B8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837622"/>
            <a:ext cx="6515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D04E-13D1-4663-8ABB-8D0A29C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60F1-75C1-4C32-81B5-66F22641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Write code in an R script</a:t>
            </a:r>
          </a:p>
          <a:p>
            <a:r>
              <a:rPr lang="en-GB" dirty="0"/>
              <a:t>2. run code in console with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7302B-631A-48A6-B75C-6C861120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72" y="365125"/>
            <a:ext cx="5213899" cy="62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65D3-DDD6-48EC-A03B-C9C0236E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EABC-E797-4F17-8666-6CDC1E5F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Save when finish</a:t>
            </a:r>
          </a:p>
          <a:p>
            <a:r>
              <a:rPr lang="en-GB" dirty="0"/>
              <a:t>Either using icon or in dropdown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D78B5-193D-468F-ABBE-BA90F2F3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12" y="2419639"/>
            <a:ext cx="4662876" cy="38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00B-EA71-470E-AF3F-287F8EDB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58A4-98DC-48F5-B82F-841BE9EF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6E481-9978-4506-99FF-AA301767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90" y="1825625"/>
            <a:ext cx="5584421" cy="492545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9E3BC24-9186-411F-AF7B-BFDB4BDDFC19}"/>
              </a:ext>
            </a:extLst>
          </p:cNvPr>
          <p:cNvSpPr/>
          <p:nvPr/>
        </p:nvSpPr>
        <p:spPr>
          <a:xfrm>
            <a:off x="4892842" y="365125"/>
            <a:ext cx="1844842" cy="3308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mage result for rstudio">
            <a:extLst>
              <a:ext uri="{FF2B5EF4-FFF2-40B4-BE49-F238E27FC236}">
                <a16:creationId xmlns:a16="http://schemas.microsoft.com/office/drawing/2014/main" id="{63068474-5605-41C5-AA27-99EB20E7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6" y="22894"/>
            <a:ext cx="5133474" cy="18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CFE4-C3FA-46E0-9E88-AB08D7D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E025-0A64-4EC4-A25F-76E4FB8B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597C-AB7C-4E17-84AF-F5801B97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2" y="2032606"/>
            <a:ext cx="10565955" cy="39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6FD7-9B01-404E-8C9F-DDDE747B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1438-EE27-4E40-A171-4C3EBC9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753"/>
            <a:ext cx="10515600" cy="4351338"/>
          </a:xfrm>
        </p:spPr>
        <p:txBody>
          <a:bodyPr/>
          <a:lstStyle/>
          <a:p>
            <a:r>
              <a:rPr lang="en-GB" dirty="0"/>
              <a:t>Where R currently thinks ‘home’ is, all file paths are relative to this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Visualise your working directory from the </a:t>
            </a:r>
            <a:r>
              <a:rPr lang="en-GB" i="1" dirty="0"/>
              <a:t>Files</a:t>
            </a:r>
            <a:r>
              <a:rPr lang="en-GB" dirty="0"/>
              <a:t> tab</a:t>
            </a:r>
          </a:p>
          <a:p>
            <a:r>
              <a:rPr lang="en-GB" dirty="0"/>
              <a:t>If you want to choose different working directory you can navigate there using the </a:t>
            </a:r>
            <a:r>
              <a:rPr lang="en-GB" i="1" dirty="0"/>
              <a:t>More</a:t>
            </a:r>
            <a:r>
              <a:rPr lang="en-GB" dirty="0"/>
              <a:t> dropdown menu</a:t>
            </a:r>
          </a:p>
          <a:p>
            <a:r>
              <a:rPr lang="en-GB" dirty="0"/>
              <a:t>See the File Pane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6F7D9-BBD7-456C-8BCF-1E0EBEB0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63" y="2459268"/>
            <a:ext cx="1400614" cy="7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6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D80E-8577-4C65-852C-F9C9224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B71E-2475-4505-9879-6829CB67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ls()</a:t>
            </a:r>
          </a:p>
          <a:p>
            <a:r>
              <a:rPr lang="en-GB" dirty="0"/>
              <a:t>See the Environment Pane</a:t>
            </a:r>
          </a:p>
        </p:txBody>
      </p:sp>
    </p:spTree>
    <p:extLst>
      <p:ext uri="{BB962C8B-B14F-4D97-AF65-F5344CB8AC3E}">
        <p14:creationId xmlns:p14="http://schemas.microsoft.com/office/powerpoint/2010/main" val="107674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C34F-9F7B-46DA-A11F-264A7DE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Structuring your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E8A4-4946-4FA6-9739-6E984A33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separate data into original and intermediate</a:t>
            </a:r>
          </a:p>
          <a:p>
            <a:r>
              <a:rPr lang="en-GB" dirty="0" err="1"/>
              <a:t>Eg</a:t>
            </a:r>
            <a:r>
              <a:rPr lang="en-GB" dirty="0"/>
              <a:t> you may want to create data/ directory to store raw data</a:t>
            </a:r>
          </a:p>
          <a:p>
            <a:r>
              <a:rPr lang="en-GB" dirty="0"/>
              <a:t>And results/ directory to store analyses</a:t>
            </a:r>
          </a:p>
          <a:p>
            <a:r>
              <a:rPr lang="en-GB" dirty="0"/>
              <a:t>Figure/ directory could be used for the plots you generate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3994C-76DA-49A5-A8A2-64A2CA86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4001294"/>
            <a:ext cx="4053242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EA8F-160B-4378-82B4-316DAC8C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AE11-A127-41F3-8537-885B8FC2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 arrow</a:t>
            </a:r>
          </a:p>
          <a:p>
            <a:r>
              <a:rPr lang="en-GB" dirty="0"/>
              <a:t>Tab</a:t>
            </a:r>
          </a:p>
          <a:p>
            <a:r>
              <a:rPr lang="en-GB" dirty="0"/>
              <a:t>Ctrl + up arrow</a:t>
            </a:r>
          </a:p>
          <a:p>
            <a:r>
              <a:rPr lang="en-GB" dirty="0"/>
              <a:t>Ctrl + enter</a:t>
            </a:r>
          </a:p>
          <a:p>
            <a:r>
              <a:rPr lang="en-GB" dirty="0"/>
              <a:t>And many, many more…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707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A194-0669-4165-9400-7741BDAD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B56-EFFD-476A-8531-6B8E8E26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38195-ADE4-47AB-A30A-855C47E4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55"/>
            <a:ext cx="12192000" cy="65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8D1C-531B-486F-BD93-9702AC86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can be run without </a:t>
            </a:r>
            <a:r>
              <a:rPr lang="en-GB" dirty="0" err="1"/>
              <a:t>Rstudio</a:t>
            </a:r>
            <a:r>
              <a:rPr lang="en-GB" dirty="0"/>
              <a:t>…but we don’t recommend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64D2-2C45-47FD-B292-5F9DD3AE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DA99-5DF2-43EF-B21C-9CB61473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76" y="1862137"/>
            <a:ext cx="6754211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37EB-7E8E-4BA2-8EBB-13F2FAB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8A2387-40BB-4769-9F75-F0C5B08C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85" y="2039180"/>
            <a:ext cx="7515745" cy="39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071C-FA8D-4D54-AA14-FD4CB02F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of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7ECF-6E8B-457D-A618-4433551C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9068A-27D6-4DB7-AA28-9A6DCC61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39" y="1636713"/>
            <a:ext cx="7366922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B6A7-2E8C-422D-A69C-9CA1836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E194-D9C6-4811-9A02-F411074E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6BD70-EC3E-4A0B-B0C5-5970A61D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6" y="1275107"/>
            <a:ext cx="8042650" cy="54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7BCB-D8D2-44CE-A5DF-06C90461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E026-7135-48F1-AF1D-8D469D36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Editor Panel</a:t>
            </a:r>
          </a:p>
          <a:p>
            <a:pPr lvl="1"/>
            <a:r>
              <a:rPr lang="en-GB" dirty="0"/>
              <a:t>Text file with R commands</a:t>
            </a:r>
          </a:p>
          <a:p>
            <a:r>
              <a:rPr lang="en-GB" dirty="0"/>
              <a:t>.R extension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94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4666-F2CB-4BD7-B4D9-2EF1C39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0383-B539-4899-9F07-C9E86960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prompt</a:t>
            </a:r>
          </a:p>
          <a:p>
            <a:r>
              <a:rPr lang="en-GB" dirty="0"/>
              <a:t>Type commands here execute straight away</a:t>
            </a:r>
          </a:p>
          <a:p>
            <a:r>
              <a:rPr lang="en-GB" dirty="0"/>
              <a:t>Starts with &gt; sign (know at the prompt)</a:t>
            </a:r>
          </a:p>
          <a:p>
            <a:r>
              <a:rPr lang="en-GB" dirty="0"/>
              <a:t>When you hit enter the output will be displayed below</a:t>
            </a:r>
          </a:p>
          <a:p>
            <a:r>
              <a:rPr lang="en-GB" dirty="0"/>
              <a:t>As you enter commands you accumulate a history of past commands</a:t>
            </a:r>
          </a:p>
        </p:txBody>
      </p:sp>
    </p:spTree>
    <p:extLst>
      <p:ext uri="{BB962C8B-B14F-4D97-AF65-F5344CB8AC3E}">
        <p14:creationId xmlns:p14="http://schemas.microsoft.com/office/powerpoint/2010/main" val="306015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A859-E20C-45E6-A3A9-7BB72297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6F63-59E3-40DA-BBAF-9D4859EA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9F9FC-A7B6-4749-81E0-027E83A7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36" y="681037"/>
            <a:ext cx="7228350" cy="5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315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using RStudio</vt:lpstr>
      <vt:lpstr>PowerPoint Presentation</vt:lpstr>
      <vt:lpstr>R can be run without Rstudio…but we don’t recommend it!</vt:lpstr>
      <vt:lpstr>IDEs</vt:lpstr>
      <vt:lpstr>Version of RStudio</vt:lpstr>
      <vt:lpstr>RStudio layout</vt:lpstr>
      <vt:lpstr>Scripts</vt:lpstr>
      <vt:lpstr>Console</vt:lpstr>
      <vt:lpstr>PowerPoint Presentation</vt:lpstr>
      <vt:lpstr>PowerPoint Presentation</vt:lpstr>
      <vt:lpstr>Help and Tutorials</vt:lpstr>
      <vt:lpstr>Getting help at the console</vt:lpstr>
      <vt:lpstr>Viewer</vt:lpstr>
      <vt:lpstr>Syntax highlighting, navigation</vt:lpstr>
      <vt:lpstr>PowerPoint Presentation</vt:lpstr>
      <vt:lpstr>Workflow</vt:lpstr>
      <vt:lpstr>PowerPoint Presentation</vt:lpstr>
      <vt:lpstr>Common workflow</vt:lpstr>
      <vt:lpstr>PowerPoint Presentation</vt:lpstr>
      <vt:lpstr>Creating a new project</vt:lpstr>
      <vt:lpstr>The working directory</vt:lpstr>
      <vt:lpstr>Workspace</vt:lpstr>
      <vt:lpstr>Structuring your working directory</vt:lpstr>
      <vt:lpstr>Shortcuts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47</cp:revision>
  <dcterms:created xsi:type="dcterms:W3CDTF">2019-09-07T12:58:01Z</dcterms:created>
  <dcterms:modified xsi:type="dcterms:W3CDTF">2019-09-12T19:54:37Z</dcterms:modified>
</cp:coreProperties>
</file>