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416" autoAdjust="0"/>
  </p:normalViewPr>
  <p:slideViewPr>
    <p:cSldViewPr snapToGrid="0">
      <p:cViewPr varScale="1">
        <p:scale>
          <a:sx n="88" d="100"/>
          <a:sy n="88" d="100"/>
        </p:scale>
        <p:origin x="14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1D9F9F-3D49-4A66-B62A-003742FB5B72}" type="datetimeFigureOut">
              <a:rPr lang="en-GB" smtClean="0"/>
              <a:t>15/09/2019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D3DB84-7945-4BEB-BACB-BE23C1DC16FC}" type="slidenum">
              <a:rPr lang="en-GB" smtClean="0"/>
              <a:t>‹#›</a:t>
            </a:fld>
            <a:endParaRPr lang="en-GB"/>
          </a:p>
        </p:txBody>
      </p:sp>
    </p:spTree>
    <p:extLst>
      <p:ext uri="{BB962C8B-B14F-4D97-AF65-F5344CB8AC3E}">
        <p14:creationId xmlns:p14="http://schemas.microsoft.com/office/powerpoint/2010/main" val="851553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F6C11-2230-4C61-B7DF-CE9E188FE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5369064-202D-49AA-BD26-1B5A90D338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719B59D-A26D-40F6-8CEF-FBC31A454418}"/>
              </a:ext>
            </a:extLst>
          </p:cNvPr>
          <p:cNvSpPr>
            <a:spLocks noGrp="1"/>
          </p:cNvSpPr>
          <p:nvPr>
            <p:ph type="dt" sz="half" idx="10"/>
          </p:nvPr>
        </p:nvSpPr>
        <p:spPr/>
        <p:txBody>
          <a:bodyPr/>
          <a:lstStyle/>
          <a:p>
            <a:fld id="{0ED2A479-1468-4D92-AB2B-169C23DB5AAF}" type="datetimeFigureOut">
              <a:rPr lang="en-GB" smtClean="0"/>
              <a:t>15/09/2019</a:t>
            </a:fld>
            <a:endParaRPr lang="en-GB"/>
          </a:p>
        </p:txBody>
      </p:sp>
      <p:sp>
        <p:nvSpPr>
          <p:cNvPr id="5" name="Footer Placeholder 4">
            <a:extLst>
              <a:ext uri="{FF2B5EF4-FFF2-40B4-BE49-F238E27FC236}">
                <a16:creationId xmlns:a16="http://schemas.microsoft.com/office/drawing/2014/main" id="{F250BE69-F64B-4D48-89E2-F5ACAE74A54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6578E8-0AEA-4F07-964D-2FDD4C54E5A1}"/>
              </a:ext>
            </a:extLst>
          </p:cNvPr>
          <p:cNvSpPr>
            <a:spLocks noGrp="1"/>
          </p:cNvSpPr>
          <p:nvPr>
            <p:ph type="sldNum" sz="quarter" idx="12"/>
          </p:nvPr>
        </p:nvSpPr>
        <p:spPr/>
        <p:txBody>
          <a:bodyPr/>
          <a:lstStyle/>
          <a:p>
            <a:fld id="{4595C1E1-4D63-45BA-BE77-F5316962EF3E}" type="slidenum">
              <a:rPr lang="en-GB" smtClean="0"/>
              <a:t>‹#›</a:t>
            </a:fld>
            <a:endParaRPr lang="en-GB"/>
          </a:p>
        </p:txBody>
      </p:sp>
    </p:spTree>
    <p:extLst>
      <p:ext uri="{BB962C8B-B14F-4D97-AF65-F5344CB8AC3E}">
        <p14:creationId xmlns:p14="http://schemas.microsoft.com/office/powerpoint/2010/main" val="1777040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E68CA-B492-40CA-8B02-172208F6ADF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176C74F-E909-47C8-98AD-6E6EC3736E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2EE6FB0-3E18-47DE-B3BB-A239786EDBB9}"/>
              </a:ext>
            </a:extLst>
          </p:cNvPr>
          <p:cNvSpPr>
            <a:spLocks noGrp="1"/>
          </p:cNvSpPr>
          <p:nvPr>
            <p:ph type="dt" sz="half" idx="10"/>
          </p:nvPr>
        </p:nvSpPr>
        <p:spPr/>
        <p:txBody>
          <a:bodyPr/>
          <a:lstStyle/>
          <a:p>
            <a:fld id="{0ED2A479-1468-4D92-AB2B-169C23DB5AAF}" type="datetimeFigureOut">
              <a:rPr lang="en-GB" smtClean="0"/>
              <a:t>15/09/2019</a:t>
            </a:fld>
            <a:endParaRPr lang="en-GB"/>
          </a:p>
        </p:txBody>
      </p:sp>
      <p:sp>
        <p:nvSpPr>
          <p:cNvPr id="5" name="Footer Placeholder 4">
            <a:extLst>
              <a:ext uri="{FF2B5EF4-FFF2-40B4-BE49-F238E27FC236}">
                <a16:creationId xmlns:a16="http://schemas.microsoft.com/office/drawing/2014/main" id="{76AB3CC0-A635-4EDF-A122-3FC52992C7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C8A437-FFA3-4B3D-AA21-0250C2ACC65A}"/>
              </a:ext>
            </a:extLst>
          </p:cNvPr>
          <p:cNvSpPr>
            <a:spLocks noGrp="1"/>
          </p:cNvSpPr>
          <p:nvPr>
            <p:ph type="sldNum" sz="quarter" idx="12"/>
          </p:nvPr>
        </p:nvSpPr>
        <p:spPr/>
        <p:txBody>
          <a:bodyPr/>
          <a:lstStyle/>
          <a:p>
            <a:fld id="{4595C1E1-4D63-45BA-BE77-F5316962EF3E}" type="slidenum">
              <a:rPr lang="en-GB" smtClean="0"/>
              <a:t>‹#›</a:t>
            </a:fld>
            <a:endParaRPr lang="en-GB"/>
          </a:p>
        </p:txBody>
      </p:sp>
    </p:spTree>
    <p:extLst>
      <p:ext uri="{BB962C8B-B14F-4D97-AF65-F5344CB8AC3E}">
        <p14:creationId xmlns:p14="http://schemas.microsoft.com/office/powerpoint/2010/main" val="1774421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89229E-11F5-4559-8D87-988126FFFD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33F7815-F3A3-4426-B543-781B4AACE9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42EC40C-B188-455C-B7C3-A92C7064FB7C}"/>
              </a:ext>
            </a:extLst>
          </p:cNvPr>
          <p:cNvSpPr>
            <a:spLocks noGrp="1"/>
          </p:cNvSpPr>
          <p:nvPr>
            <p:ph type="dt" sz="half" idx="10"/>
          </p:nvPr>
        </p:nvSpPr>
        <p:spPr/>
        <p:txBody>
          <a:bodyPr/>
          <a:lstStyle/>
          <a:p>
            <a:fld id="{0ED2A479-1468-4D92-AB2B-169C23DB5AAF}" type="datetimeFigureOut">
              <a:rPr lang="en-GB" smtClean="0"/>
              <a:t>15/09/2019</a:t>
            </a:fld>
            <a:endParaRPr lang="en-GB"/>
          </a:p>
        </p:txBody>
      </p:sp>
      <p:sp>
        <p:nvSpPr>
          <p:cNvPr id="5" name="Footer Placeholder 4">
            <a:extLst>
              <a:ext uri="{FF2B5EF4-FFF2-40B4-BE49-F238E27FC236}">
                <a16:creationId xmlns:a16="http://schemas.microsoft.com/office/drawing/2014/main" id="{6D3639B8-A5DA-421D-A02D-EB4071E8CB9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4A7748-4CDB-4F8C-BBCC-B9935F880A71}"/>
              </a:ext>
            </a:extLst>
          </p:cNvPr>
          <p:cNvSpPr>
            <a:spLocks noGrp="1"/>
          </p:cNvSpPr>
          <p:nvPr>
            <p:ph type="sldNum" sz="quarter" idx="12"/>
          </p:nvPr>
        </p:nvSpPr>
        <p:spPr/>
        <p:txBody>
          <a:bodyPr/>
          <a:lstStyle/>
          <a:p>
            <a:fld id="{4595C1E1-4D63-45BA-BE77-F5316962EF3E}" type="slidenum">
              <a:rPr lang="en-GB" smtClean="0"/>
              <a:t>‹#›</a:t>
            </a:fld>
            <a:endParaRPr lang="en-GB"/>
          </a:p>
        </p:txBody>
      </p:sp>
    </p:spTree>
    <p:extLst>
      <p:ext uri="{BB962C8B-B14F-4D97-AF65-F5344CB8AC3E}">
        <p14:creationId xmlns:p14="http://schemas.microsoft.com/office/powerpoint/2010/main" val="3812620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3884B-0897-4280-BCC2-D74A8C82606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00D649E-A774-4702-94E1-FAD844C136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BF4926-C041-4242-8379-107578404955}"/>
              </a:ext>
            </a:extLst>
          </p:cNvPr>
          <p:cNvSpPr>
            <a:spLocks noGrp="1"/>
          </p:cNvSpPr>
          <p:nvPr>
            <p:ph type="dt" sz="half" idx="10"/>
          </p:nvPr>
        </p:nvSpPr>
        <p:spPr/>
        <p:txBody>
          <a:bodyPr/>
          <a:lstStyle/>
          <a:p>
            <a:fld id="{0ED2A479-1468-4D92-AB2B-169C23DB5AAF}" type="datetimeFigureOut">
              <a:rPr lang="en-GB" smtClean="0"/>
              <a:t>15/09/2019</a:t>
            </a:fld>
            <a:endParaRPr lang="en-GB"/>
          </a:p>
        </p:txBody>
      </p:sp>
      <p:sp>
        <p:nvSpPr>
          <p:cNvPr id="5" name="Footer Placeholder 4">
            <a:extLst>
              <a:ext uri="{FF2B5EF4-FFF2-40B4-BE49-F238E27FC236}">
                <a16:creationId xmlns:a16="http://schemas.microsoft.com/office/drawing/2014/main" id="{FDD1B976-B5C9-4F29-B942-B084F719BF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5F245D-C3FB-4013-B57E-F76C699BE11A}"/>
              </a:ext>
            </a:extLst>
          </p:cNvPr>
          <p:cNvSpPr>
            <a:spLocks noGrp="1"/>
          </p:cNvSpPr>
          <p:nvPr>
            <p:ph type="sldNum" sz="quarter" idx="12"/>
          </p:nvPr>
        </p:nvSpPr>
        <p:spPr/>
        <p:txBody>
          <a:bodyPr/>
          <a:lstStyle/>
          <a:p>
            <a:fld id="{4595C1E1-4D63-45BA-BE77-F5316962EF3E}" type="slidenum">
              <a:rPr lang="en-GB" smtClean="0"/>
              <a:t>‹#›</a:t>
            </a:fld>
            <a:endParaRPr lang="en-GB"/>
          </a:p>
        </p:txBody>
      </p:sp>
    </p:spTree>
    <p:extLst>
      <p:ext uri="{BB962C8B-B14F-4D97-AF65-F5344CB8AC3E}">
        <p14:creationId xmlns:p14="http://schemas.microsoft.com/office/powerpoint/2010/main" val="2692729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3017F-93C7-43C5-A9A6-C8E2EB74B1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623A035-2828-4CE7-83E1-F5C68C8B45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C9E9D9-9E9D-475A-922A-9B886E7D446C}"/>
              </a:ext>
            </a:extLst>
          </p:cNvPr>
          <p:cNvSpPr>
            <a:spLocks noGrp="1"/>
          </p:cNvSpPr>
          <p:nvPr>
            <p:ph type="dt" sz="half" idx="10"/>
          </p:nvPr>
        </p:nvSpPr>
        <p:spPr/>
        <p:txBody>
          <a:bodyPr/>
          <a:lstStyle/>
          <a:p>
            <a:fld id="{0ED2A479-1468-4D92-AB2B-169C23DB5AAF}" type="datetimeFigureOut">
              <a:rPr lang="en-GB" smtClean="0"/>
              <a:t>15/09/2019</a:t>
            </a:fld>
            <a:endParaRPr lang="en-GB"/>
          </a:p>
        </p:txBody>
      </p:sp>
      <p:sp>
        <p:nvSpPr>
          <p:cNvPr id="5" name="Footer Placeholder 4">
            <a:extLst>
              <a:ext uri="{FF2B5EF4-FFF2-40B4-BE49-F238E27FC236}">
                <a16:creationId xmlns:a16="http://schemas.microsoft.com/office/drawing/2014/main" id="{5625A73E-92D0-4435-A7FA-1373EC8FC0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F70C38D-F826-41B7-859F-BB794A9904C3}"/>
              </a:ext>
            </a:extLst>
          </p:cNvPr>
          <p:cNvSpPr>
            <a:spLocks noGrp="1"/>
          </p:cNvSpPr>
          <p:nvPr>
            <p:ph type="sldNum" sz="quarter" idx="12"/>
          </p:nvPr>
        </p:nvSpPr>
        <p:spPr/>
        <p:txBody>
          <a:bodyPr/>
          <a:lstStyle/>
          <a:p>
            <a:fld id="{4595C1E1-4D63-45BA-BE77-F5316962EF3E}" type="slidenum">
              <a:rPr lang="en-GB" smtClean="0"/>
              <a:t>‹#›</a:t>
            </a:fld>
            <a:endParaRPr lang="en-GB"/>
          </a:p>
        </p:txBody>
      </p:sp>
    </p:spTree>
    <p:extLst>
      <p:ext uri="{BB962C8B-B14F-4D97-AF65-F5344CB8AC3E}">
        <p14:creationId xmlns:p14="http://schemas.microsoft.com/office/powerpoint/2010/main" val="2615365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B5415-EC44-4795-8283-9BC277180C3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F3DE94F-7228-4765-8D05-104CED8EC7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6773F35-C88D-409B-924E-9B5932FF1F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804CF7C-CC80-4E8E-B146-3D40D59DCAAB}"/>
              </a:ext>
            </a:extLst>
          </p:cNvPr>
          <p:cNvSpPr>
            <a:spLocks noGrp="1"/>
          </p:cNvSpPr>
          <p:nvPr>
            <p:ph type="dt" sz="half" idx="10"/>
          </p:nvPr>
        </p:nvSpPr>
        <p:spPr/>
        <p:txBody>
          <a:bodyPr/>
          <a:lstStyle/>
          <a:p>
            <a:fld id="{0ED2A479-1468-4D92-AB2B-169C23DB5AAF}" type="datetimeFigureOut">
              <a:rPr lang="en-GB" smtClean="0"/>
              <a:t>15/09/2019</a:t>
            </a:fld>
            <a:endParaRPr lang="en-GB"/>
          </a:p>
        </p:txBody>
      </p:sp>
      <p:sp>
        <p:nvSpPr>
          <p:cNvPr id="6" name="Footer Placeholder 5">
            <a:extLst>
              <a:ext uri="{FF2B5EF4-FFF2-40B4-BE49-F238E27FC236}">
                <a16:creationId xmlns:a16="http://schemas.microsoft.com/office/drawing/2014/main" id="{A5AEC7FB-84CF-4697-A444-3F09553572E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610F33A-D56B-4EBC-A721-CCFFD34A21E5}"/>
              </a:ext>
            </a:extLst>
          </p:cNvPr>
          <p:cNvSpPr>
            <a:spLocks noGrp="1"/>
          </p:cNvSpPr>
          <p:nvPr>
            <p:ph type="sldNum" sz="quarter" idx="12"/>
          </p:nvPr>
        </p:nvSpPr>
        <p:spPr/>
        <p:txBody>
          <a:bodyPr/>
          <a:lstStyle/>
          <a:p>
            <a:fld id="{4595C1E1-4D63-45BA-BE77-F5316962EF3E}" type="slidenum">
              <a:rPr lang="en-GB" smtClean="0"/>
              <a:t>‹#›</a:t>
            </a:fld>
            <a:endParaRPr lang="en-GB"/>
          </a:p>
        </p:txBody>
      </p:sp>
    </p:spTree>
    <p:extLst>
      <p:ext uri="{BB962C8B-B14F-4D97-AF65-F5344CB8AC3E}">
        <p14:creationId xmlns:p14="http://schemas.microsoft.com/office/powerpoint/2010/main" val="2977512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2D710-663E-4B65-B26C-2EEA40D5680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2B9685B-BA0F-4C68-B8B6-797E5EA56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2EB0AC-80E1-43D8-A5E3-B6EE7DA9C2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C8F3B26-E7D4-442E-BE0C-E53923B18D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E6FFED-92E1-476D-A986-B8DD89C87D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07AA30C-41E9-4DA2-9498-0994B0AD8BEA}"/>
              </a:ext>
            </a:extLst>
          </p:cNvPr>
          <p:cNvSpPr>
            <a:spLocks noGrp="1"/>
          </p:cNvSpPr>
          <p:nvPr>
            <p:ph type="dt" sz="half" idx="10"/>
          </p:nvPr>
        </p:nvSpPr>
        <p:spPr/>
        <p:txBody>
          <a:bodyPr/>
          <a:lstStyle/>
          <a:p>
            <a:fld id="{0ED2A479-1468-4D92-AB2B-169C23DB5AAF}" type="datetimeFigureOut">
              <a:rPr lang="en-GB" smtClean="0"/>
              <a:t>15/09/2019</a:t>
            </a:fld>
            <a:endParaRPr lang="en-GB"/>
          </a:p>
        </p:txBody>
      </p:sp>
      <p:sp>
        <p:nvSpPr>
          <p:cNvPr id="8" name="Footer Placeholder 7">
            <a:extLst>
              <a:ext uri="{FF2B5EF4-FFF2-40B4-BE49-F238E27FC236}">
                <a16:creationId xmlns:a16="http://schemas.microsoft.com/office/drawing/2014/main" id="{0AF2DBB1-4A84-4E5F-B725-0789244FA31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F88CB4E-18F5-4263-9DE1-D269A25CA20C}"/>
              </a:ext>
            </a:extLst>
          </p:cNvPr>
          <p:cNvSpPr>
            <a:spLocks noGrp="1"/>
          </p:cNvSpPr>
          <p:nvPr>
            <p:ph type="sldNum" sz="quarter" idx="12"/>
          </p:nvPr>
        </p:nvSpPr>
        <p:spPr/>
        <p:txBody>
          <a:bodyPr/>
          <a:lstStyle/>
          <a:p>
            <a:fld id="{4595C1E1-4D63-45BA-BE77-F5316962EF3E}" type="slidenum">
              <a:rPr lang="en-GB" smtClean="0"/>
              <a:t>‹#›</a:t>
            </a:fld>
            <a:endParaRPr lang="en-GB"/>
          </a:p>
        </p:txBody>
      </p:sp>
    </p:spTree>
    <p:extLst>
      <p:ext uri="{BB962C8B-B14F-4D97-AF65-F5344CB8AC3E}">
        <p14:creationId xmlns:p14="http://schemas.microsoft.com/office/powerpoint/2010/main" val="3646034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BFAD8-4F4F-4290-88F3-4E92D201D06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7E216B2-7814-457B-B24D-2DF6F6E56CFE}"/>
              </a:ext>
            </a:extLst>
          </p:cNvPr>
          <p:cNvSpPr>
            <a:spLocks noGrp="1"/>
          </p:cNvSpPr>
          <p:nvPr>
            <p:ph type="dt" sz="half" idx="10"/>
          </p:nvPr>
        </p:nvSpPr>
        <p:spPr/>
        <p:txBody>
          <a:bodyPr/>
          <a:lstStyle/>
          <a:p>
            <a:fld id="{0ED2A479-1468-4D92-AB2B-169C23DB5AAF}" type="datetimeFigureOut">
              <a:rPr lang="en-GB" smtClean="0"/>
              <a:t>15/09/2019</a:t>
            </a:fld>
            <a:endParaRPr lang="en-GB"/>
          </a:p>
        </p:txBody>
      </p:sp>
      <p:sp>
        <p:nvSpPr>
          <p:cNvPr id="4" name="Footer Placeholder 3">
            <a:extLst>
              <a:ext uri="{FF2B5EF4-FFF2-40B4-BE49-F238E27FC236}">
                <a16:creationId xmlns:a16="http://schemas.microsoft.com/office/drawing/2014/main" id="{C604891F-AEF7-4D0C-A00B-9FAC7FE389C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3E38F65-F201-4C3A-8738-747859B2AB56}"/>
              </a:ext>
            </a:extLst>
          </p:cNvPr>
          <p:cNvSpPr>
            <a:spLocks noGrp="1"/>
          </p:cNvSpPr>
          <p:nvPr>
            <p:ph type="sldNum" sz="quarter" idx="12"/>
          </p:nvPr>
        </p:nvSpPr>
        <p:spPr/>
        <p:txBody>
          <a:bodyPr/>
          <a:lstStyle/>
          <a:p>
            <a:fld id="{4595C1E1-4D63-45BA-BE77-F5316962EF3E}" type="slidenum">
              <a:rPr lang="en-GB" smtClean="0"/>
              <a:t>‹#›</a:t>
            </a:fld>
            <a:endParaRPr lang="en-GB"/>
          </a:p>
        </p:txBody>
      </p:sp>
    </p:spTree>
    <p:extLst>
      <p:ext uri="{BB962C8B-B14F-4D97-AF65-F5344CB8AC3E}">
        <p14:creationId xmlns:p14="http://schemas.microsoft.com/office/powerpoint/2010/main" val="1699933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92FBAE-1418-40BB-9265-D21B16291B84}"/>
              </a:ext>
            </a:extLst>
          </p:cNvPr>
          <p:cNvSpPr>
            <a:spLocks noGrp="1"/>
          </p:cNvSpPr>
          <p:nvPr>
            <p:ph type="dt" sz="half" idx="10"/>
          </p:nvPr>
        </p:nvSpPr>
        <p:spPr/>
        <p:txBody>
          <a:bodyPr/>
          <a:lstStyle/>
          <a:p>
            <a:fld id="{0ED2A479-1468-4D92-AB2B-169C23DB5AAF}" type="datetimeFigureOut">
              <a:rPr lang="en-GB" smtClean="0"/>
              <a:t>15/09/2019</a:t>
            </a:fld>
            <a:endParaRPr lang="en-GB"/>
          </a:p>
        </p:txBody>
      </p:sp>
      <p:sp>
        <p:nvSpPr>
          <p:cNvPr id="3" name="Footer Placeholder 2">
            <a:extLst>
              <a:ext uri="{FF2B5EF4-FFF2-40B4-BE49-F238E27FC236}">
                <a16:creationId xmlns:a16="http://schemas.microsoft.com/office/drawing/2014/main" id="{645FCC45-8E7C-4330-A2B5-C6F92028E61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23AA635-2FDF-4423-9D45-EAC19927E235}"/>
              </a:ext>
            </a:extLst>
          </p:cNvPr>
          <p:cNvSpPr>
            <a:spLocks noGrp="1"/>
          </p:cNvSpPr>
          <p:nvPr>
            <p:ph type="sldNum" sz="quarter" idx="12"/>
          </p:nvPr>
        </p:nvSpPr>
        <p:spPr/>
        <p:txBody>
          <a:bodyPr/>
          <a:lstStyle/>
          <a:p>
            <a:fld id="{4595C1E1-4D63-45BA-BE77-F5316962EF3E}" type="slidenum">
              <a:rPr lang="en-GB" smtClean="0"/>
              <a:t>‹#›</a:t>
            </a:fld>
            <a:endParaRPr lang="en-GB"/>
          </a:p>
        </p:txBody>
      </p:sp>
    </p:spTree>
    <p:extLst>
      <p:ext uri="{BB962C8B-B14F-4D97-AF65-F5344CB8AC3E}">
        <p14:creationId xmlns:p14="http://schemas.microsoft.com/office/powerpoint/2010/main" val="1483890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46973-EDE5-4398-8ABE-AD3412B499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AB150B7-D29C-47DA-A344-6E973DF02B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4B53168-8107-429B-8A0D-BF8E5D738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51CDF9-0812-4AF9-A825-107AD950D9DE}"/>
              </a:ext>
            </a:extLst>
          </p:cNvPr>
          <p:cNvSpPr>
            <a:spLocks noGrp="1"/>
          </p:cNvSpPr>
          <p:nvPr>
            <p:ph type="dt" sz="half" idx="10"/>
          </p:nvPr>
        </p:nvSpPr>
        <p:spPr/>
        <p:txBody>
          <a:bodyPr/>
          <a:lstStyle/>
          <a:p>
            <a:fld id="{0ED2A479-1468-4D92-AB2B-169C23DB5AAF}" type="datetimeFigureOut">
              <a:rPr lang="en-GB" smtClean="0"/>
              <a:t>15/09/2019</a:t>
            </a:fld>
            <a:endParaRPr lang="en-GB"/>
          </a:p>
        </p:txBody>
      </p:sp>
      <p:sp>
        <p:nvSpPr>
          <p:cNvPr id="6" name="Footer Placeholder 5">
            <a:extLst>
              <a:ext uri="{FF2B5EF4-FFF2-40B4-BE49-F238E27FC236}">
                <a16:creationId xmlns:a16="http://schemas.microsoft.com/office/drawing/2014/main" id="{FDB27E1D-D7DA-4500-AEB9-76E672B0272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CF1D4DD-A2DA-4A8F-9438-21408191B4E2}"/>
              </a:ext>
            </a:extLst>
          </p:cNvPr>
          <p:cNvSpPr>
            <a:spLocks noGrp="1"/>
          </p:cNvSpPr>
          <p:nvPr>
            <p:ph type="sldNum" sz="quarter" idx="12"/>
          </p:nvPr>
        </p:nvSpPr>
        <p:spPr/>
        <p:txBody>
          <a:bodyPr/>
          <a:lstStyle/>
          <a:p>
            <a:fld id="{4595C1E1-4D63-45BA-BE77-F5316962EF3E}" type="slidenum">
              <a:rPr lang="en-GB" smtClean="0"/>
              <a:t>‹#›</a:t>
            </a:fld>
            <a:endParaRPr lang="en-GB"/>
          </a:p>
        </p:txBody>
      </p:sp>
    </p:spTree>
    <p:extLst>
      <p:ext uri="{BB962C8B-B14F-4D97-AF65-F5344CB8AC3E}">
        <p14:creationId xmlns:p14="http://schemas.microsoft.com/office/powerpoint/2010/main" val="137514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CE3AD-CE9E-4C71-9824-CE8BCF493D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F142B1F-0AA2-4C2F-87D2-9D3EB2FCF8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B5162F8-10F1-48D3-A19D-FF97B6057F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F52072-075F-4A9D-9B0C-3D205A7B83D6}"/>
              </a:ext>
            </a:extLst>
          </p:cNvPr>
          <p:cNvSpPr>
            <a:spLocks noGrp="1"/>
          </p:cNvSpPr>
          <p:nvPr>
            <p:ph type="dt" sz="half" idx="10"/>
          </p:nvPr>
        </p:nvSpPr>
        <p:spPr/>
        <p:txBody>
          <a:bodyPr/>
          <a:lstStyle/>
          <a:p>
            <a:fld id="{0ED2A479-1468-4D92-AB2B-169C23DB5AAF}" type="datetimeFigureOut">
              <a:rPr lang="en-GB" smtClean="0"/>
              <a:t>15/09/2019</a:t>
            </a:fld>
            <a:endParaRPr lang="en-GB"/>
          </a:p>
        </p:txBody>
      </p:sp>
      <p:sp>
        <p:nvSpPr>
          <p:cNvPr id="6" name="Footer Placeholder 5">
            <a:extLst>
              <a:ext uri="{FF2B5EF4-FFF2-40B4-BE49-F238E27FC236}">
                <a16:creationId xmlns:a16="http://schemas.microsoft.com/office/drawing/2014/main" id="{29F2E573-6614-40E0-A891-29B9902EC52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8E5E43-6556-4BFA-896F-4CABCDB9933A}"/>
              </a:ext>
            </a:extLst>
          </p:cNvPr>
          <p:cNvSpPr>
            <a:spLocks noGrp="1"/>
          </p:cNvSpPr>
          <p:nvPr>
            <p:ph type="sldNum" sz="quarter" idx="12"/>
          </p:nvPr>
        </p:nvSpPr>
        <p:spPr/>
        <p:txBody>
          <a:bodyPr/>
          <a:lstStyle/>
          <a:p>
            <a:fld id="{4595C1E1-4D63-45BA-BE77-F5316962EF3E}" type="slidenum">
              <a:rPr lang="en-GB" smtClean="0"/>
              <a:t>‹#›</a:t>
            </a:fld>
            <a:endParaRPr lang="en-GB"/>
          </a:p>
        </p:txBody>
      </p:sp>
    </p:spTree>
    <p:extLst>
      <p:ext uri="{BB962C8B-B14F-4D97-AF65-F5344CB8AC3E}">
        <p14:creationId xmlns:p14="http://schemas.microsoft.com/office/powerpoint/2010/main" val="1610445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DF71DF-7AE7-4410-9006-A99A931440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D8C908A-5B14-4F71-9948-A330C33919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8A0B98B-FCD4-4DA9-B18B-94447F0EA4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D2A479-1468-4D92-AB2B-169C23DB5AAF}" type="datetimeFigureOut">
              <a:rPr lang="en-GB" smtClean="0"/>
              <a:t>15/09/2019</a:t>
            </a:fld>
            <a:endParaRPr lang="en-GB"/>
          </a:p>
        </p:txBody>
      </p:sp>
      <p:sp>
        <p:nvSpPr>
          <p:cNvPr id="5" name="Footer Placeholder 4">
            <a:extLst>
              <a:ext uri="{FF2B5EF4-FFF2-40B4-BE49-F238E27FC236}">
                <a16:creationId xmlns:a16="http://schemas.microsoft.com/office/drawing/2014/main" id="{FBF7FE48-5896-437E-8D48-E33D75FC4B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775EB06-DC77-4C41-A0CF-498B18CE8B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5C1E1-4D63-45BA-BE77-F5316962EF3E}" type="slidenum">
              <a:rPr lang="en-GB" smtClean="0"/>
              <a:t>‹#›</a:t>
            </a:fld>
            <a:endParaRPr lang="en-GB"/>
          </a:p>
        </p:txBody>
      </p:sp>
    </p:spTree>
    <p:extLst>
      <p:ext uri="{BB962C8B-B14F-4D97-AF65-F5344CB8AC3E}">
        <p14:creationId xmlns:p14="http://schemas.microsoft.com/office/powerpoint/2010/main" val="2624813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33881-DED5-44E6-99F8-2E646CD6EB7D}"/>
              </a:ext>
            </a:extLst>
          </p:cNvPr>
          <p:cNvSpPr>
            <a:spLocks noGrp="1"/>
          </p:cNvSpPr>
          <p:nvPr>
            <p:ph type="ctrTitle"/>
          </p:nvPr>
        </p:nvSpPr>
        <p:spPr/>
        <p:txBody>
          <a:bodyPr/>
          <a:lstStyle/>
          <a:p>
            <a:r>
              <a:rPr lang="en-GB" dirty="0" err="1"/>
              <a:t>Subsetting</a:t>
            </a:r>
            <a:r>
              <a:rPr lang="en-GB" dirty="0"/>
              <a:t>, missing values </a:t>
            </a:r>
            <a:r>
              <a:rPr lang="en-GB"/>
              <a:t>and dates in </a:t>
            </a:r>
            <a:r>
              <a:rPr lang="en-GB" dirty="0"/>
              <a:t>R</a:t>
            </a:r>
          </a:p>
        </p:txBody>
      </p:sp>
      <p:sp>
        <p:nvSpPr>
          <p:cNvPr id="3" name="Subtitle 2">
            <a:extLst>
              <a:ext uri="{FF2B5EF4-FFF2-40B4-BE49-F238E27FC236}">
                <a16:creationId xmlns:a16="http://schemas.microsoft.com/office/drawing/2014/main" id="{D83109FD-5D3F-4AF8-881D-8BC7799BB222}"/>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51881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317ED-C0F3-4350-8A8B-48E50D097A93}"/>
              </a:ext>
            </a:extLst>
          </p:cNvPr>
          <p:cNvSpPr>
            <a:spLocks noGrp="1"/>
          </p:cNvSpPr>
          <p:nvPr>
            <p:ph type="title"/>
          </p:nvPr>
        </p:nvSpPr>
        <p:spPr/>
        <p:txBody>
          <a:bodyPr/>
          <a:lstStyle/>
          <a:p>
            <a:r>
              <a:rPr lang="en-GB" dirty="0"/>
              <a:t>Using logical operators</a:t>
            </a:r>
          </a:p>
        </p:txBody>
      </p:sp>
      <p:sp>
        <p:nvSpPr>
          <p:cNvPr id="3" name="Content Placeholder 2">
            <a:extLst>
              <a:ext uri="{FF2B5EF4-FFF2-40B4-BE49-F238E27FC236}">
                <a16:creationId xmlns:a16="http://schemas.microsoft.com/office/drawing/2014/main" id="{F2DF3DD9-18C5-4E8E-AFA0-B521834854E1}"/>
              </a:ext>
            </a:extLst>
          </p:cNvPr>
          <p:cNvSpPr>
            <a:spLocks noGrp="1"/>
          </p:cNvSpPr>
          <p:nvPr>
            <p:ph idx="1"/>
          </p:nvPr>
        </p:nvSpPr>
        <p:spPr/>
        <p:txBody>
          <a:bodyPr/>
          <a:lstStyle/>
          <a:p>
            <a:r>
              <a:rPr lang="en-GB" dirty="0"/>
              <a:t>We can also use indices with logical operators. Logical operators include greater than (&gt;), less than (&lt;), and equal to (==). A full list of logical operators in R is displayed below:</a:t>
            </a:r>
          </a:p>
        </p:txBody>
      </p:sp>
      <p:pic>
        <p:nvPicPr>
          <p:cNvPr id="4" name="Picture 3">
            <a:extLst>
              <a:ext uri="{FF2B5EF4-FFF2-40B4-BE49-F238E27FC236}">
                <a16:creationId xmlns:a16="http://schemas.microsoft.com/office/drawing/2014/main" id="{5F687260-C5D5-4CC4-8CEA-A9C9A4C5FFBE}"/>
              </a:ext>
            </a:extLst>
          </p:cNvPr>
          <p:cNvPicPr>
            <a:picLocks noChangeAspect="1"/>
          </p:cNvPicPr>
          <p:nvPr/>
        </p:nvPicPr>
        <p:blipFill>
          <a:blip r:embed="rId2"/>
          <a:stretch>
            <a:fillRect/>
          </a:stretch>
        </p:blipFill>
        <p:spPr>
          <a:xfrm>
            <a:off x="7212416" y="2823123"/>
            <a:ext cx="3552825" cy="3838575"/>
          </a:xfrm>
          <a:prstGeom prst="rect">
            <a:avLst/>
          </a:prstGeom>
        </p:spPr>
      </p:pic>
    </p:spTree>
    <p:extLst>
      <p:ext uri="{BB962C8B-B14F-4D97-AF65-F5344CB8AC3E}">
        <p14:creationId xmlns:p14="http://schemas.microsoft.com/office/powerpoint/2010/main" val="1950647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A066-4717-4F65-989A-BA9D5160140A}"/>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5E071444-BCAB-4884-9FD4-DAA3FF7343E7}"/>
              </a:ext>
            </a:extLst>
          </p:cNvPr>
          <p:cNvSpPr>
            <a:spLocks noGrp="1"/>
          </p:cNvSpPr>
          <p:nvPr>
            <p:ph idx="1"/>
          </p:nvPr>
        </p:nvSpPr>
        <p:spPr/>
        <p:txBody>
          <a:bodyPr/>
          <a:lstStyle/>
          <a:p>
            <a:r>
              <a:rPr lang="en-GB" dirty="0"/>
              <a:t>If we want to know if each element in our vector is, say greater than 50, we can write</a:t>
            </a:r>
          </a:p>
          <a:p>
            <a:r>
              <a:rPr lang="en-GB" dirty="0"/>
              <a:t> </a:t>
            </a:r>
            <a:r>
              <a:rPr lang="en-GB" dirty="0" err="1"/>
              <a:t>vec</a:t>
            </a:r>
            <a:r>
              <a:rPr lang="en-GB" dirty="0"/>
              <a:t> &gt; 50</a:t>
            </a:r>
          </a:p>
          <a:p>
            <a:r>
              <a:rPr lang="en-GB" dirty="0"/>
              <a:t>Which would return</a:t>
            </a:r>
          </a:p>
          <a:p>
            <a:endParaRPr lang="en-GB" dirty="0"/>
          </a:p>
          <a:p>
            <a:endParaRPr lang="en-GB" dirty="0"/>
          </a:p>
          <a:p>
            <a:r>
              <a:rPr lang="en-GB" dirty="0"/>
              <a:t>We can extend this to multiple logical conditions such as</a:t>
            </a:r>
          </a:p>
          <a:p>
            <a:endParaRPr lang="en-GB" dirty="0"/>
          </a:p>
        </p:txBody>
      </p:sp>
      <p:pic>
        <p:nvPicPr>
          <p:cNvPr id="4" name="Picture 3">
            <a:extLst>
              <a:ext uri="{FF2B5EF4-FFF2-40B4-BE49-F238E27FC236}">
                <a16:creationId xmlns:a16="http://schemas.microsoft.com/office/drawing/2014/main" id="{44AD52E5-6DBE-4003-BA0D-D29DD178065B}"/>
              </a:ext>
            </a:extLst>
          </p:cNvPr>
          <p:cNvPicPr>
            <a:picLocks noChangeAspect="1"/>
          </p:cNvPicPr>
          <p:nvPr/>
        </p:nvPicPr>
        <p:blipFill>
          <a:blip r:embed="rId2"/>
          <a:stretch>
            <a:fillRect/>
          </a:stretch>
        </p:blipFill>
        <p:spPr>
          <a:xfrm>
            <a:off x="4090987" y="4001294"/>
            <a:ext cx="4010025" cy="590550"/>
          </a:xfrm>
          <a:prstGeom prst="rect">
            <a:avLst/>
          </a:prstGeom>
        </p:spPr>
      </p:pic>
      <p:pic>
        <p:nvPicPr>
          <p:cNvPr id="5" name="Picture 4">
            <a:extLst>
              <a:ext uri="{FF2B5EF4-FFF2-40B4-BE49-F238E27FC236}">
                <a16:creationId xmlns:a16="http://schemas.microsoft.com/office/drawing/2014/main" id="{9CACF45A-EB8F-4460-9D4E-18E16DB4918B}"/>
              </a:ext>
            </a:extLst>
          </p:cNvPr>
          <p:cNvPicPr>
            <a:picLocks noChangeAspect="1"/>
          </p:cNvPicPr>
          <p:nvPr/>
        </p:nvPicPr>
        <p:blipFill>
          <a:blip r:embed="rId3"/>
          <a:stretch>
            <a:fillRect/>
          </a:stretch>
        </p:blipFill>
        <p:spPr>
          <a:xfrm>
            <a:off x="9479712" y="4797425"/>
            <a:ext cx="2409825" cy="1514475"/>
          </a:xfrm>
          <a:prstGeom prst="rect">
            <a:avLst/>
          </a:prstGeom>
        </p:spPr>
      </p:pic>
    </p:spTree>
    <p:extLst>
      <p:ext uri="{BB962C8B-B14F-4D97-AF65-F5344CB8AC3E}">
        <p14:creationId xmlns:p14="http://schemas.microsoft.com/office/powerpoint/2010/main" val="829000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E460-FC00-4E71-BFB5-BAC1561C533A}"/>
              </a:ext>
            </a:extLst>
          </p:cNvPr>
          <p:cNvSpPr>
            <a:spLocks noGrp="1"/>
          </p:cNvSpPr>
          <p:nvPr>
            <p:ph type="title"/>
          </p:nvPr>
        </p:nvSpPr>
        <p:spPr/>
        <p:txBody>
          <a:bodyPr/>
          <a:lstStyle/>
          <a:p>
            <a:r>
              <a:rPr lang="en-GB" dirty="0"/>
              <a:t>Indexing with logical operators using the which() function</a:t>
            </a:r>
          </a:p>
        </p:txBody>
      </p:sp>
      <p:sp>
        <p:nvSpPr>
          <p:cNvPr id="3" name="Content Placeholder 2">
            <a:extLst>
              <a:ext uri="{FF2B5EF4-FFF2-40B4-BE49-F238E27FC236}">
                <a16:creationId xmlns:a16="http://schemas.microsoft.com/office/drawing/2014/main" id="{C7A02EB1-C02A-4B68-ACE5-EF222A3C6FCA}"/>
              </a:ext>
            </a:extLst>
          </p:cNvPr>
          <p:cNvSpPr>
            <a:spLocks noGrp="1"/>
          </p:cNvSpPr>
          <p:nvPr>
            <p:ph idx="1"/>
          </p:nvPr>
        </p:nvSpPr>
        <p:spPr/>
        <p:txBody>
          <a:bodyPr/>
          <a:lstStyle/>
          <a:p>
            <a:r>
              <a:rPr lang="en-GB" dirty="0"/>
              <a:t>While logical expressions will return a vector of TRUE and FALSE values of the same length, we could use the which() function to output the indices where the values are TRUE. Indexing with either method generates the same results, and personal preference determines which method you choose to use. For example:</a:t>
            </a:r>
          </a:p>
        </p:txBody>
      </p:sp>
      <p:pic>
        <p:nvPicPr>
          <p:cNvPr id="5" name="Picture 4">
            <a:extLst>
              <a:ext uri="{FF2B5EF4-FFF2-40B4-BE49-F238E27FC236}">
                <a16:creationId xmlns:a16="http://schemas.microsoft.com/office/drawing/2014/main" id="{50E234CD-D0E7-4C09-8F01-99CD443F5585}"/>
              </a:ext>
            </a:extLst>
          </p:cNvPr>
          <p:cNvPicPr>
            <a:picLocks noChangeAspect="1"/>
          </p:cNvPicPr>
          <p:nvPr/>
        </p:nvPicPr>
        <p:blipFill>
          <a:blip r:embed="rId2"/>
          <a:stretch>
            <a:fillRect/>
          </a:stretch>
        </p:blipFill>
        <p:spPr>
          <a:xfrm>
            <a:off x="2533736" y="3960957"/>
            <a:ext cx="7362164" cy="2350943"/>
          </a:xfrm>
          <a:prstGeom prst="rect">
            <a:avLst/>
          </a:prstGeom>
        </p:spPr>
      </p:pic>
    </p:spTree>
    <p:extLst>
      <p:ext uri="{BB962C8B-B14F-4D97-AF65-F5344CB8AC3E}">
        <p14:creationId xmlns:p14="http://schemas.microsoft.com/office/powerpoint/2010/main" val="3693552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88228-09C2-47E3-B985-7F8413A8CA78}"/>
              </a:ext>
            </a:extLst>
          </p:cNvPr>
          <p:cNvSpPr>
            <a:spLocks noGrp="1"/>
          </p:cNvSpPr>
          <p:nvPr>
            <p:ph type="title"/>
          </p:nvPr>
        </p:nvSpPr>
        <p:spPr/>
        <p:txBody>
          <a:bodyPr/>
          <a:lstStyle/>
          <a:p>
            <a:r>
              <a:rPr lang="en-GB" dirty="0"/>
              <a:t>From assignment to selection</a:t>
            </a:r>
          </a:p>
        </p:txBody>
      </p:sp>
      <p:sp>
        <p:nvSpPr>
          <p:cNvPr id="3" name="Content Placeholder 2">
            <a:extLst>
              <a:ext uri="{FF2B5EF4-FFF2-40B4-BE49-F238E27FC236}">
                <a16:creationId xmlns:a16="http://schemas.microsoft.com/office/drawing/2014/main" id="{41FA5170-29D8-4907-81A3-F470DCD92EFA}"/>
              </a:ext>
            </a:extLst>
          </p:cNvPr>
          <p:cNvSpPr>
            <a:spLocks noGrp="1"/>
          </p:cNvSpPr>
          <p:nvPr>
            <p:ph idx="1"/>
          </p:nvPr>
        </p:nvSpPr>
        <p:spPr/>
        <p:txBody>
          <a:bodyPr/>
          <a:lstStyle/>
          <a:p>
            <a:r>
              <a:rPr lang="en-GB" dirty="0"/>
              <a:t>Remembering vectors such as</a:t>
            </a:r>
          </a:p>
          <a:p>
            <a:endParaRPr lang="en-GB" dirty="0"/>
          </a:p>
          <a:p>
            <a:pPr marL="0" indent="0">
              <a:buNone/>
            </a:pPr>
            <a:r>
              <a:rPr lang="en-GB" dirty="0">
                <a:latin typeface="Courier New" panose="02070309020205020404" pitchFamily="49" charset="0"/>
                <a:cs typeface="Courier New" panose="02070309020205020404" pitchFamily="49" charset="0"/>
              </a:rPr>
              <a:t>        X &lt;- c(1,2,3,4)</a:t>
            </a:r>
          </a:p>
          <a:p>
            <a:endParaRPr lang="en-GB" dirty="0"/>
          </a:p>
          <a:p>
            <a:r>
              <a:rPr lang="en-GB" dirty="0"/>
              <a:t>How do we access some of X?</a:t>
            </a:r>
          </a:p>
          <a:p>
            <a:r>
              <a:rPr lang="en-GB" dirty="0"/>
              <a:t>E.g. if we only want the 3</a:t>
            </a:r>
            <a:r>
              <a:rPr lang="en-GB" baseline="30000" dirty="0"/>
              <a:t>rd</a:t>
            </a:r>
            <a:r>
              <a:rPr lang="en-GB" dirty="0"/>
              <a:t> element?</a:t>
            </a:r>
          </a:p>
          <a:p>
            <a:r>
              <a:rPr lang="en-GB" dirty="0"/>
              <a:t>ANSWER: </a:t>
            </a:r>
            <a:r>
              <a:rPr lang="en-GB" dirty="0" err="1">
                <a:solidFill>
                  <a:srgbClr val="FF0000"/>
                </a:solidFill>
              </a:rPr>
              <a:t>subsetting</a:t>
            </a:r>
            <a:r>
              <a:rPr lang="en-GB" dirty="0">
                <a:solidFill>
                  <a:srgbClr val="FF0000"/>
                </a:solidFill>
              </a:rPr>
              <a:t>!</a:t>
            </a:r>
          </a:p>
        </p:txBody>
      </p:sp>
    </p:spTree>
    <p:extLst>
      <p:ext uri="{BB962C8B-B14F-4D97-AF65-F5344CB8AC3E}">
        <p14:creationId xmlns:p14="http://schemas.microsoft.com/office/powerpoint/2010/main" val="455680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54FE-F361-4DC1-8FB7-98CD5510F2C0}"/>
              </a:ext>
            </a:extLst>
          </p:cNvPr>
          <p:cNvSpPr>
            <a:spLocks noGrp="1"/>
          </p:cNvSpPr>
          <p:nvPr>
            <p:ph type="title"/>
          </p:nvPr>
        </p:nvSpPr>
        <p:spPr/>
        <p:txBody>
          <a:bodyPr/>
          <a:lstStyle/>
          <a:p>
            <a:r>
              <a:rPr lang="en-GB" dirty="0"/>
              <a:t>This is an example from </a:t>
            </a:r>
            <a:r>
              <a:rPr lang="en-GB" dirty="0" err="1"/>
              <a:t>Rstudio</a:t>
            </a:r>
            <a:r>
              <a:rPr lang="en-GB" dirty="0"/>
              <a:t> team</a:t>
            </a:r>
          </a:p>
        </p:txBody>
      </p:sp>
      <p:sp>
        <p:nvSpPr>
          <p:cNvPr id="3" name="Content Placeholder 2">
            <a:extLst>
              <a:ext uri="{FF2B5EF4-FFF2-40B4-BE49-F238E27FC236}">
                <a16:creationId xmlns:a16="http://schemas.microsoft.com/office/drawing/2014/main" id="{C84BF651-94B2-4C03-84FA-2F24A4BBF93C}"/>
              </a:ext>
            </a:extLst>
          </p:cNvPr>
          <p:cNvSpPr>
            <a:spLocks noGrp="1"/>
          </p:cNvSpPr>
          <p:nvPr>
            <p:ph idx="1"/>
          </p:nvPr>
        </p:nvSpPr>
        <p:spPr/>
        <p:txBody>
          <a:bodyPr/>
          <a:lstStyle/>
          <a:p>
            <a:r>
              <a:rPr lang="en-GB" dirty="0"/>
              <a:t>Run the following code in your head:</a:t>
            </a:r>
          </a:p>
        </p:txBody>
      </p:sp>
      <p:pic>
        <p:nvPicPr>
          <p:cNvPr id="5" name="Picture 4">
            <a:extLst>
              <a:ext uri="{FF2B5EF4-FFF2-40B4-BE49-F238E27FC236}">
                <a16:creationId xmlns:a16="http://schemas.microsoft.com/office/drawing/2014/main" id="{CA9D429E-2355-442E-9FDA-2573BC70E9DD}"/>
              </a:ext>
            </a:extLst>
          </p:cNvPr>
          <p:cNvPicPr>
            <a:picLocks noChangeAspect="1"/>
          </p:cNvPicPr>
          <p:nvPr/>
        </p:nvPicPr>
        <p:blipFill>
          <a:blip r:embed="rId2"/>
          <a:stretch>
            <a:fillRect/>
          </a:stretch>
        </p:blipFill>
        <p:spPr>
          <a:xfrm>
            <a:off x="1091219" y="3690851"/>
            <a:ext cx="7189209" cy="2300547"/>
          </a:xfrm>
          <a:prstGeom prst="rect">
            <a:avLst/>
          </a:prstGeom>
        </p:spPr>
      </p:pic>
    </p:spTree>
    <p:extLst>
      <p:ext uri="{BB962C8B-B14F-4D97-AF65-F5344CB8AC3E}">
        <p14:creationId xmlns:p14="http://schemas.microsoft.com/office/powerpoint/2010/main" val="1097156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B957-5D4E-4996-BF76-788206F783B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9D24E2F-3702-4FAA-8A58-184530DE365D}"/>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B19DBDE1-D549-4609-A432-E840312645D0}"/>
              </a:ext>
            </a:extLst>
          </p:cNvPr>
          <p:cNvPicPr>
            <a:picLocks noChangeAspect="1"/>
          </p:cNvPicPr>
          <p:nvPr/>
        </p:nvPicPr>
        <p:blipFill>
          <a:blip r:embed="rId2"/>
          <a:stretch>
            <a:fillRect/>
          </a:stretch>
        </p:blipFill>
        <p:spPr>
          <a:xfrm>
            <a:off x="3086100" y="1252537"/>
            <a:ext cx="6019800" cy="4352925"/>
          </a:xfrm>
          <a:prstGeom prst="rect">
            <a:avLst/>
          </a:prstGeom>
        </p:spPr>
      </p:pic>
    </p:spTree>
    <p:extLst>
      <p:ext uri="{BB962C8B-B14F-4D97-AF65-F5344CB8AC3E}">
        <p14:creationId xmlns:p14="http://schemas.microsoft.com/office/powerpoint/2010/main" val="890329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7727-A6C8-4A34-A02D-D024F874C04A}"/>
              </a:ext>
            </a:extLst>
          </p:cNvPr>
          <p:cNvSpPr>
            <a:spLocks noGrp="1"/>
          </p:cNvSpPr>
          <p:nvPr>
            <p:ph type="title"/>
          </p:nvPr>
        </p:nvSpPr>
        <p:spPr/>
        <p:txBody>
          <a:bodyPr/>
          <a:lstStyle/>
          <a:p>
            <a:r>
              <a:rPr lang="en-GB" dirty="0"/>
              <a:t>Subset notation</a:t>
            </a:r>
          </a:p>
        </p:txBody>
      </p:sp>
      <p:pic>
        <p:nvPicPr>
          <p:cNvPr id="4" name="Content Placeholder 3">
            <a:extLst>
              <a:ext uri="{FF2B5EF4-FFF2-40B4-BE49-F238E27FC236}">
                <a16:creationId xmlns:a16="http://schemas.microsoft.com/office/drawing/2014/main" id="{BF0FFA34-B4D9-449B-8E40-B8437A42DE38}"/>
              </a:ext>
            </a:extLst>
          </p:cNvPr>
          <p:cNvPicPr>
            <a:picLocks noGrp="1" noChangeAspect="1"/>
          </p:cNvPicPr>
          <p:nvPr>
            <p:ph idx="1"/>
          </p:nvPr>
        </p:nvPicPr>
        <p:blipFill>
          <a:blip r:embed="rId2"/>
          <a:stretch>
            <a:fillRect/>
          </a:stretch>
        </p:blipFill>
        <p:spPr>
          <a:xfrm>
            <a:off x="4176712" y="2467769"/>
            <a:ext cx="3838575" cy="3067050"/>
          </a:xfrm>
          <a:prstGeom prst="rect">
            <a:avLst/>
          </a:prstGeom>
        </p:spPr>
      </p:pic>
    </p:spTree>
    <p:extLst>
      <p:ext uri="{BB962C8B-B14F-4D97-AF65-F5344CB8AC3E}">
        <p14:creationId xmlns:p14="http://schemas.microsoft.com/office/powerpoint/2010/main" val="4228477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93039-56F5-4652-B398-4E1A0122630F}"/>
              </a:ext>
            </a:extLst>
          </p:cNvPr>
          <p:cNvSpPr>
            <a:spLocks noGrp="1"/>
          </p:cNvSpPr>
          <p:nvPr>
            <p:ph type="title"/>
          </p:nvPr>
        </p:nvSpPr>
        <p:spPr/>
        <p:txBody>
          <a:bodyPr/>
          <a:lstStyle/>
          <a:p>
            <a:r>
              <a:rPr lang="en-GB" dirty="0"/>
              <a:t>Each dimension needs it own index</a:t>
            </a:r>
          </a:p>
        </p:txBody>
      </p:sp>
      <p:pic>
        <p:nvPicPr>
          <p:cNvPr id="5" name="Content Placeholder 4">
            <a:extLst>
              <a:ext uri="{FF2B5EF4-FFF2-40B4-BE49-F238E27FC236}">
                <a16:creationId xmlns:a16="http://schemas.microsoft.com/office/drawing/2014/main" id="{59E95904-5DD6-40C8-A53C-BD99578EFF75}"/>
              </a:ext>
            </a:extLst>
          </p:cNvPr>
          <p:cNvPicPr>
            <a:picLocks noGrp="1" noChangeAspect="1"/>
          </p:cNvPicPr>
          <p:nvPr>
            <p:ph idx="1"/>
          </p:nvPr>
        </p:nvPicPr>
        <p:blipFill>
          <a:blip r:embed="rId2"/>
          <a:stretch>
            <a:fillRect/>
          </a:stretch>
        </p:blipFill>
        <p:spPr>
          <a:xfrm>
            <a:off x="2740083" y="3227574"/>
            <a:ext cx="5476875" cy="2000250"/>
          </a:xfrm>
          <a:prstGeom prst="rect">
            <a:avLst/>
          </a:prstGeom>
        </p:spPr>
      </p:pic>
      <p:pic>
        <p:nvPicPr>
          <p:cNvPr id="4" name="Picture 3">
            <a:extLst>
              <a:ext uri="{FF2B5EF4-FFF2-40B4-BE49-F238E27FC236}">
                <a16:creationId xmlns:a16="http://schemas.microsoft.com/office/drawing/2014/main" id="{B1ACFCDF-0A0C-4B0B-AEF7-C4B881FD354B}"/>
              </a:ext>
            </a:extLst>
          </p:cNvPr>
          <p:cNvPicPr>
            <a:picLocks noChangeAspect="1"/>
          </p:cNvPicPr>
          <p:nvPr/>
        </p:nvPicPr>
        <p:blipFill>
          <a:blip r:embed="rId3"/>
          <a:stretch>
            <a:fillRect/>
          </a:stretch>
        </p:blipFill>
        <p:spPr>
          <a:xfrm>
            <a:off x="3072592" y="1960490"/>
            <a:ext cx="5448300" cy="1085850"/>
          </a:xfrm>
          <a:prstGeom prst="rect">
            <a:avLst/>
          </a:prstGeom>
        </p:spPr>
      </p:pic>
    </p:spTree>
    <p:extLst>
      <p:ext uri="{BB962C8B-B14F-4D97-AF65-F5344CB8AC3E}">
        <p14:creationId xmlns:p14="http://schemas.microsoft.com/office/powerpoint/2010/main" val="3320093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96B33-B645-491E-A301-C1009250150A}"/>
              </a:ext>
            </a:extLst>
          </p:cNvPr>
          <p:cNvSpPr>
            <a:spLocks noGrp="1"/>
          </p:cNvSpPr>
          <p:nvPr>
            <p:ph type="title"/>
          </p:nvPr>
        </p:nvSpPr>
        <p:spPr/>
        <p:txBody>
          <a:bodyPr/>
          <a:lstStyle/>
          <a:p>
            <a:r>
              <a:rPr lang="en-GB" dirty="0"/>
              <a:t>Four ways to subset in R</a:t>
            </a:r>
          </a:p>
        </p:txBody>
      </p:sp>
      <p:sp>
        <p:nvSpPr>
          <p:cNvPr id="3" name="Content Placeholder 2">
            <a:extLst>
              <a:ext uri="{FF2B5EF4-FFF2-40B4-BE49-F238E27FC236}">
                <a16:creationId xmlns:a16="http://schemas.microsoft.com/office/drawing/2014/main" id="{27033C68-032D-474B-9270-5470ECFB3B1B}"/>
              </a:ext>
            </a:extLst>
          </p:cNvPr>
          <p:cNvSpPr>
            <a:spLocks noGrp="1"/>
          </p:cNvSpPr>
          <p:nvPr>
            <p:ph idx="1"/>
          </p:nvPr>
        </p:nvSpPr>
        <p:spPr/>
        <p:txBody>
          <a:bodyPr/>
          <a:lstStyle/>
          <a:p>
            <a:r>
              <a:rPr lang="en-GB" dirty="0"/>
              <a:t>Integers</a:t>
            </a:r>
          </a:p>
          <a:p>
            <a:r>
              <a:rPr lang="en-GB" dirty="0"/>
              <a:t>Blank spaces</a:t>
            </a:r>
          </a:p>
          <a:p>
            <a:r>
              <a:rPr lang="en-GB" dirty="0"/>
              <a:t>Names</a:t>
            </a:r>
          </a:p>
          <a:p>
            <a:r>
              <a:rPr lang="en-GB" dirty="0"/>
              <a:t>Logical vectors (i.e. TRUE/FALSE)</a:t>
            </a:r>
          </a:p>
        </p:txBody>
      </p:sp>
    </p:spTree>
    <p:extLst>
      <p:ext uri="{BB962C8B-B14F-4D97-AF65-F5344CB8AC3E}">
        <p14:creationId xmlns:p14="http://schemas.microsoft.com/office/powerpoint/2010/main" val="2180086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A431-5B97-42C5-83F4-DB3496D29A97}"/>
              </a:ext>
            </a:extLst>
          </p:cNvPr>
          <p:cNvSpPr>
            <a:spLocks noGrp="1"/>
          </p:cNvSpPr>
          <p:nvPr>
            <p:ph type="title"/>
          </p:nvPr>
        </p:nvSpPr>
        <p:spPr/>
        <p:txBody>
          <a:bodyPr/>
          <a:lstStyle/>
          <a:p>
            <a:r>
              <a:rPr lang="en-GB" dirty="0"/>
              <a:t>Integers</a:t>
            </a:r>
          </a:p>
        </p:txBody>
      </p:sp>
      <p:sp>
        <p:nvSpPr>
          <p:cNvPr id="3" name="Content Placeholder 2">
            <a:extLst>
              <a:ext uri="{FF2B5EF4-FFF2-40B4-BE49-F238E27FC236}">
                <a16:creationId xmlns:a16="http://schemas.microsoft.com/office/drawing/2014/main" id="{63302B93-1815-4A21-9CDD-4D24FCCB35C9}"/>
              </a:ext>
            </a:extLst>
          </p:cNvPr>
          <p:cNvSpPr>
            <a:spLocks noGrp="1"/>
          </p:cNvSpPr>
          <p:nvPr>
            <p:ph idx="1"/>
          </p:nvPr>
        </p:nvSpPr>
        <p:spPr/>
        <p:txBody>
          <a:bodyPr/>
          <a:lstStyle/>
          <a:p>
            <a:r>
              <a:rPr lang="en-GB" dirty="0"/>
              <a:t>Just like </a:t>
            </a:r>
            <a:r>
              <a:rPr lang="en-GB" dirty="0" err="1"/>
              <a:t>ij</a:t>
            </a:r>
            <a:r>
              <a:rPr lang="en-GB" dirty="0"/>
              <a:t> notation from linear algebra</a:t>
            </a:r>
          </a:p>
          <a:p>
            <a:endParaRPr lang="en-GB" dirty="0"/>
          </a:p>
          <a:p>
            <a:endParaRPr lang="en-GB" dirty="0"/>
          </a:p>
          <a:p>
            <a:endParaRPr lang="en-GB" dirty="0"/>
          </a:p>
          <a:p>
            <a:endParaRPr lang="en-GB" dirty="0"/>
          </a:p>
          <a:p>
            <a:r>
              <a:rPr lang="en-GB" dirty="0"/>
              <a:t>Can pass more than on index</a:t>
            </a:r>
          </a:p>
        </p:txBody>
      </p:sp>
      <p:pic>
        <p:nvPicPr>
          <p:cNvPr id="4" name="Picture 3">
            <a:extLst>
              <a:ext uri="{FF2B5EF4-FFF2-40B4-BE49-F238E27FC236}">
                <a16:creationId xmlns:a16="http://schemas.microsoft.com/office/drawing/2014/main" id="{2AEDD2EA-46B5-4430-BF60-8B7DB41F923B}"/>
              </a:ext>
            </a:extLst>
          </p:cNvPr>
          <p:cNvPicPr>
            <a:picLocks noChangeAspect="1"/>
          </p:cNvPicPr>
          <p:nvPr/>
        </p:nvPicPr>
        <p:blipFill>
          <a:blip r:embed="rId2"/>
          <a:stretch>
            <a:fillRect/>
          </a:stretch>
        </p:blipFill>
        <p:spPr>
          <a:xfrm>
            <a:off x="3619500" y="2447925"/>
            <a:ext cx="4953000" cy="1962150"/>
          </a:xfrm>
          <a:prstGeom prst="rect">
            <a:avLst/>
          </a:prstGeom>
        </p:spPr>
      </p:pic>
      <p:pic>
        <p:nvPicPr>
          <p:cNvPr id="6" name="Picture 5">
            <a:extLst>
              <a:ext uri="{FF2B5EF4-FFF2-40B4-BE49-F238E27FC236}">
                <a16:creationId xmlns:a16="http://schemas.microsoft.com/office/drawing/2014/main" id="{3008A9FF-F568-4C62-8FE4-C6FD86C2D80A}"/>
              </a:ext>
            </a:extLst>
          </p:cNvPr>
          <p:cNvPicPr>
            <a:picLocks noChangeAspect="1"/>
          </p:cNvPicPr>
          <p:nvPr/>
        </p:nvPicPr>
        <p:blipFill>
          <a:blip r:embed="rId3"/>
          <a:stretch>
            <a:fillRect/>
          </a:stretch>
        </p:blipFill>
        <p:spPr>
          <a:xfrm>
            <a:off x="3492904" y="4761085"/>
            <a:ext cx="5505450" cy="1781175"/>
          </a:xfrm>
          <a:prstGeom prst="rect">
            <a:avLst/>
          </a:prstGeom>
        </p:spPr>
      </p:pic>
    </p:spTree>
    <p:extLst>
      <p:ext uri="{BB962C8B-B14F-4D97-AF65-F5344CB8AC3E}">
        <p14:creationId xmlns:p14="http://schemas.microsoft.com/office/powerpoint/2010/main" val="3995881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C69D4-AE15-4399-A107-F5293C484428}"/>
              </a:ext>
            </a:extLst>
          </p:cNvPr>
          <p:cNvSpPr>
            <a:spLocks noGrp="1"/>
          </p:cNvSpPr>
          <p:nvPr>
            <p:ph type="title"/>
          </p:nvPr>
        </p:nvSpPr>
        <p:spPr/>
        <p:txBody>
          <a:bodyPr/>
          <a:lstStyle/>
          <a:p>
            <a:r>
              <a:rPr lang="en-GB" dirty="0"/>
              <a:t>Special cases</a:t>
            </a:r>
          </a:p>
        </p:txBody>
      </p:sp>
      <p:sp>
        <p:nvSpPr>
          <p:cNvPr id="3" name="Content Placeholder 2">
            <a:extLst>
              <a:ext uri="{FF2B5EF4-FFF2-40B4-BE49-F238E27FC236}">
                <a16:creationId xmlns:a16="http://schemas.microsoft.com/office/drawing/2014/main" id="{12D88405-6854-46E4-8850-FFA9EAAAD8D3}"/>
              </a:ext>
            </a:extLst>
          </p:cNvPr>
          <p:cNvSpPr>
            <a:spLocks noGrp="1"/>
          </p:cNvSpPr>
          <p:nvPr>
            <p:ph idx="1"/>
          </p:nvPr>
        </p:nvSpPr>
        <p:spPr/>
        <p:txBody>
          <a:bodyPr/>
          <a:lstStyle/>
          <a:p>
            <a:r>
              <a:rPr lang="en-GB" dirty="0"/>
              <a:t>Colons</a:t>
            </a:r>
          </a:p>
          <a:p>
            <a:pPr lvl="1"/>
            <a:r>
              <a:rPr lang="en-GB" dirty="0"/>
              <a:t>These give a range from i to j is i:j</a:t>
            </a:r>
          </a:p>
          <a:p>
            <a:pPr lvl="1"/>
            <a:r>
              <a:rPr lang="en-GB" dirty="0"/>
              <a:t>Useful for creating vectors and repeating outputs</a:t>
            </a:r>
          </a:p>
          <a:p>
            <a:pPr lvl="1"/>
            <a:endParaRPr lang="en-GB" dirty="0"/>
          </a:p>
          <a:p>
            <a:pPr lvl="1"/>
            <a:endParaRPr lang="en-GB" dirty="0"/>
          </a:p>
          <a:p>
            <a:r>
              <a:rPr lang="en-GB" dirty="0"/>
              <a:t>Zero</a:t>
            </a:r>
          </a:p>
          <a:p>
            <a:pPr lvl="1"/>
            <a:r>
              <a:rPr lang="en-GB" dirty="0"/>
              <a:t>Returns nothing so empty object</a:t>
            </a:r>
          </a:p>
          <a:p>
            <a:pPr lvl="1"/>
            <a:endParaRPr lang="en-GB" dirty="0"/>
          </a:p>
          <a:p>
            <a:r>
              <a:rPr lang="en-GB" dirty="0"/>
              <a:t>Negative integer</a:t>
            </a:r>
          </a:p>
          <a:p>
            <a:pPr lvl="1"/>
            <a:r>
              <a:rPr lang="en-GB" dirty="0"/>
              <a:t>Returns everything EXCEPT the index specified</a:t>
            </a:r>
          </a:p>
          <a:p>
            <a:pPr lvl="2"/>
            <a:endParaRPr lang="en-GB" dirty="0"/>
          </a:p>
        </p:txBody>
      </p:sp>
      <p:pic>
        <p:nvPicPr>
          <p:cNvPr id="4" name="Picture 3">
            <a:extLst>
              <a:ext uri="{FF2B5EF4-FFF2-40B4-BE49-F238E27FC236}">
                <a16:creationId xmlns:a16="http://schemas.microsoft.com/office/drawing/2014/main" id="{AC7B7A29-51B5-4762-9E49-F444E56C5AF3}"/>
              </a:ext>
            </a:extLst>
          </p:cNvPr>
          <p:cNvPicPr>
            <a:picLocks noChangeAspect="1"/>
          </p:cNvPicPr>
          <p:nvPr/>
        </p:nvPicPr>
        <p:blipFill rotWithShape="1">
          <a:blip r:embed="rId2"/>
          <a:srcRect t="7491"/>
          <a:stretch/>
        </p:blipFill>
        <p:spPr>
          <a:xfrm>
            <a:off x="4752975" y="3429000"/>
            <a:ext cx="2686050" cy="378891"/>
          </a:xfrm>
          <a:prstGeom prst="rect">
            <a:avLst/>
          </a:prstGeom>
        </p:spPr>
      </p:pic>
      <p:pic>
        <p:nvPicPr>
          <p:cNvPr id="6" name="Picture 5">
            <a:extLst>
              <a:ext uri="{FF2B5EF4-FFF2-40B4-BE49-F238E27FC236}">
                <a16:creationId xmlns:a16="http://schemas.microsoft.com/office/drawing/2014/main" id="{71742AF2-5796-4671-BA60-1E99EC6FB1EC}"/>
              </a:ext>
            </a:extLst>
          </p:cNvPr>
          <p:cNvPicPr>
            <a:picLocks noChangeAspect="1"/>
          </p:cNvPicPr>
          <p:nvPr/>
        </p:nvPicPr>
        <p:blipFill>
          <a:blip r:embed="rId3"/>
          <a:stretch>
            <a:fillRect/>
          </a:stretch>
        </p:blipFill>
        <p:spPr>
          <a:xfrm>
            <a:off x="6565150" y="4371512"/>
            <a:ext cx="2243470" cy="832255"/>
          </a:xfrm>
          <a:prstGeom prst="rect">
            <a:avLst/>
          </a:prstGeom>
        </p:spPr>
      </p:pic>
    </p:spTree>
    <p:extLst>
      <p:ext uri="{BB962C8B-B14F-4D97-AF65-F5344CB8AC3E}">
        <p14:creationId xmlns:p14="http://schemas.microsoft.com/office/powerpoint/2010/main" val="3680602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282</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Courier New</vt:lpstr>
      <vt:lpstr>Office Theme</vt:lpstr>
      <vt:lpstr>Subsetting, missing values and dates in R</vt:lpstr>
      <vt:lpstr>From assignment to selection</vt:lpstr>
      <vt:lpstr>This is an example from Rstudio team</vt:lpstr>
      <vt:lpstr>PowerPoint Presentation</vt:lpstr>
      <vt:lpstr>Subset notation</vt:lpstr>
      <vt:lpstr>Each dimension needs it own index</vt:lpstr>
      <vt:lpstr>Four ways to subset in R</vt:lpstr>
      <vt:lpstr>Integers</vt:lpstr>
      <vt:lpstr>Special cases</vt:lpstr>
      <vt:lpstr>Using logical operators</vt:lpstr>
      <vt:lpstr>PowerPoint Presentation</vt:lpstr>
      <vt:lpstr>Indexing with logical operators using the which()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 Green</dc:creator>
  <cp:lastModifiedBy>Green, Nathan</cp:lastModifiedBy>
  <cp:revision>45</cp:revision>
  <dcterms:created xsi:type="dcterms:W3CDTF">2019-09-07T15:13:55Z</dcterms:created>
  <dcterms:modified xsi:type="dcterms:W3CDTF">2019-09-15T14:58:06Z</dcterms:modified>
</cp:coreProperties>
</file>