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2"/>
    <p:sldId id="257" r:id="rId3"/>
    <p:sldId id="258" r:id="rId4"/>
  </p:sldIdLst>
  <p:sldSz cx="12192000" cy="685800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7668" autoAdjust="0"/>
    <p:restoredTop sz="94660"/>
  </p:normalViewPr>
  <p:slideViewPr>
    <p:cSldViewPr snapToGrid="0">
      <p:cViewPr varScale="1">
        <p:scale>
          <a:sx n="71" d="100"/>
          <a:sy n="71" d="100"/>
        </p:scale>
        <p:origin x="6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63F2306-59B9-4E4A-8E0A-448F672D70BB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4" tIns="44997" rIns="90004" bIns="44997" anchor="t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4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36A180-651A-4D00-866D-C5C104FEA717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278962" y="0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4" tIns="44997" rIns="90004" bIns="44997" anchor="t" anchorCtr="0" compatLnSpc="0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4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420A82-DAEB-4E11-81CA-3AF6D0D92735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4" tIns="44997" rIns="90004" bIns="44997" anchor="b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4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1EB86D-5495-4493-9D75-6D7BFAC55BA6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4" tIns="44997" rIns="90004" bIns="44997" anchor="b" anchorCtr="0" compatLnSpc="0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99A775B5-2D86-4B7E-A678-ADD80C1527DD}" type="slidenum">
              <a:t>‹#›</a:t>
            </a:fld>
            <a:endParaRPr lang="en-GB" sz="14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Microsoft YaHei" pitchFamily="2"/>
              <a:cs typeface="Lucida 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5815812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9245136-6EE2-44F2-A900-E49D01580B3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17"/>
            <a:ext cx="5345280" cy="4008958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6AE2A1D-4678-4578-982D-92FF979A6973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55998" y="5078522"/>
            <a:ext cx="6047640" cy="4811042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lvl="0"/>
            <a:endParaRPr lang="en-GB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7B30C4C8-755D-47D1-8577-380713E23AE4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1F2417-DB8C-466D-A390-15DB0919BC9C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278962" y="0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C776BD-8324-4D4D-BED5-CAF646A4983A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7A0E23-420B-42E0-9B8A-E38670B5258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>
            <a:lvl1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fld id="{4946406E-03B5-49BE-B25F-F9A53AE9BEF6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40875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5999" marR="0" lvl="0" indent="-215999" defTabSz="914400" rtl="0" fontAlgn="auto" hangingPunct="0">
      <a:lnSpc>
        <a:spcPct val="100000"/>
      </a:lnSpc>
      <a:spcBef>
        <a:spcPts val="0"/>
      </a:spcBef>
      <a:spcAft>
        <a:spcPts val="0"/>
      </a:spcAft>
      <a:buNone/>
      <a:tabLst/>
      <a:defRPr lang="en-GB" sz="2000" b="0" i="0" u="none" strike="noStrike" kern="1200" cap="none" spc="0" baseline="0">
        <a:solidFill>
          <a:srgbClr val="000000"/>
        </a:solidFill>
        <a:uFillTx/>
        <a:latin typeface="Arial" pitchFamily="18"/>
        <a:ea typeface="Microsoft YaHei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>
            <a:extLst>
              <a:ext uri="{FF2B5EF4-FFF2-40B4-BE49-F238E27FC236}">
                <a16:creationId xmlns:a16="http://schemas.microsoft.com/office/drawing/2014/main" id="{92CE6676-D981-4ABB-AEF8-61CFE9128DE4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AE489EA0-76E9-4646-8EE0-D5D2E72B9318}" type="slidenum">
              <a:t>1</a:t>
            </a:fld>
            <a:endParaRPr lang="en-GB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Arial Unicode MS" pitchFamily="2"/>
              <a:cs typeface="Tahoma" pitchFamily="2"/>
            </a:endParaRPr>
          </a:p>
        </p:txBody>
      </p:sp>
      <p:sp>
        <p:nvSpPr>
          <p:cNvPr id="3" name="Slide Image Placeholder 1">
            <a:extLst>
              <a:ext uri="{FF2B5EF4-FFF2-40B4-BE49-F238E27FC236}">
                <a16:creationId xmlns:a16="http://schemas.microsoft.com/office/drawing/2014/main" id="{171AA7AB-B5F7-4419-8A0C-3F332525058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4472C4"/>
          </a:solidFill>
          <a:ln w="12600" cap="flat">
            <a:solidFill>
              <a:srgbClr val="2F528F"/>
            </a:solidFill>
            <a:prstDash val="solid"/>
            <a:miter/>
          </a:ln>
        </p:spPr>
      </p:sp>
      <p:sp>
        <p:nvSpPr>
          <p:cNvPr id="4" name="Notes Placeholder 2">
            <a:extLst>
              <a:ext uri="{FF2B5EF4-FFF2-40B4-BE49-F238E27FC236}">
                <a16:creationId xmlns:a16="http://schemas.microsoft.com/office/drawing/2014/main" id="{4E1DF593-2A4A-4C44-B731-67774553DB1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DDC18-C7F3-4EEC-9783-665205C0529C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23884" y="1122480"/>
            <a:ext cx="9144000" cy="2387516"/>
          </a:xfrm>
        </p:spPr>
        <p:txBody>
          <a:bodyPr anchor="b" anchorCtr="1"/>
          <a:lstStyle>
            <a:lvl1pPr algn="ctr">
              <a:defRPr sz="60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81EB56-6D26-4910-B9EE-290FE6E4B5D2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23884" y="3602159"/>
            <a:ext cx="9144000" cy="1655640"/>
          </a:xfrm>
        </p:spPr>
        <p:txBody>
          <a:bodyPr anchorCtr="1"/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A4FA8A-422B-4FB6-9D44-11DE7E300F49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46BB5E0-31E7-4AA7-868E-5AD0C40DF6FA}" type="datetime1">
              <a:rPr lang="en-GB"/>
              <a:pPr lvl="0"/>
              <a:t>11/06/2020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B98737-C346-437F-B007-9AA7674DDA39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12F268-C3F0-4218-8821-96ACD58F35F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3D65630-B7E3-486D-94D7-9205C806D45C}" type="slidenum">
              <a:t>‹#›</a:t>
            </a:fld>
            <a:endParaRPr lang="en-GB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F591F9B-868D-4A3E-A519-329C13F6D62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09484" y="1604515"/>
            <a:ext cx="10972443" cy="4525923"/>
          </a:xfrm>
        </p:spPr>
        <p:txBody>
          <a:bodyPr lIns="0" tIns="0" rIns="0" bIns="0"/>
          <a:lstStyle>
            <a:lvl1pPr hangingPunct="0">
              <a:spcBef>
                <a:spcPts val="0"/>
              </a:spcBef>
              <a:spcAft>
                <a:spcPts val="1415"/>
              </a:spcAft>
              <a:defRPr lang="en-GB" sz="3200">
                <a:latin typeface="Arial" pitchFamily="18"/>
              </a:defRPr>
            </a:lvl1pPr>
          </a:lstStyle>
          <a:p>
            <a:pPr lvl="0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8822300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B9983-57C1-4F3C-8FAF-97778DC90B9E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6177DD-7D0E-42CD-91BE-8FD232975CB9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A08789-01A8-4E50-A7AE-737F08A2BF3C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CFD7A5A-972C-4967-99B8-BE9C1CB30D14}" type="datetime1">
              <a:rPr lang="en-GB"/>
              <a:pPr lvl="0"/>
              <a:t>11/06/2020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7B6EB7-AF86-46BC-A764-AC8D4FA5AF88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D94794-4F7C-4F9D-A76C-E08437E148FE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EEC179B-80E8-43BE-8F17-E1526F9629B4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6139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810C12-9A68-45DA-B850-36838BBFB514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8724957" y="365037"/>
            <a:ext cx="2628717" cy="5811844"/>
          </a:xfrm>
        </p:spPr>
        <p:txBody>
          <a:bodyPr vert="eaVert" anchor="t" anchorCtr="1"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C09DD3-9DFD-42C2-8650-F1B130F4CEF2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838084" y="365037"/>
            <a:ext cx="7734242" cy="581184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49B5E0-3F04-4516-A2D8-7EDC872F790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D4446FA-C56A-44FD-A47C-238E6022AA10}" type="datetime1">
              <a:rPr lang="en-GB"/>
              <a:pPr lvl="0"/>
              <a:t>11/06/2020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FF72DC-933C-4081-8060-1C7393DA5A6F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B8B7D2-A628-4B2A-8E7D-1D965B68B2C7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5B1D746-5B3A-479D-8C3F-983D89FB28A0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7530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3C28F-0D18-4E62-801B-0C382AE51E27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76BFCC-E8D6-4B8E-8A8C-4C5FC923A9D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838084" y="1825563"/>
            <a:ext cx="10515600" cy="4351318"/>
          </a:xfrm>
        </p:spPr>
        <p:txBody>
          <a:bodyPr anchor="t"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sz="2800">
                <a:latin typeface="Calibri" pitchFamily="18"/>
              </a:defRPr>
            </a:lvl1pPr>
          </a:lstStyle>
          <a:p>
            <a:pPr lvl="0"/>
            <a:r>
              <a:rPr lang="en-US"/>
              <a:t>Click to edit Master text styles</a:t>
            </a:r>
            <a:br>
              <a:rPr lang="en-US"/>
            </a:br>
            <a:r>
              <a:rPr lang="en-US"/>
              <a:t>Second level</a:t>
            </a:r>
            <a:br>
              <a:rPr lang="en-US"/>
            </a:br>
            <a:r>
              <a:rPr lang="en-US"/>
              <a:t>Third level</a:t>
            </a:r>
            <a:br>
              <a:rPr lang="en-US"/>
            </a:br>
            <a:r>
              <a:rPr lang="en-US"/>
              <a:t>Fourth level</a:t>
            </a:r>
            <a:br>
              <a:rPr lang="en-US"/>
            </a:br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060565-6662-442B-8D96-C40EDC5325C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801086F-77A5-4E08-9FB4-EFC563600917}" type="datetime1">
              <a:rPr lang="en-GB"/>
              <a:pPr lvl="0"/>
              <a:t>11/06/2020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88F131-5293-462F-A296-6CE560C1594C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B6678D-BA76-4AA6-B57E-67B5E982476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87E321A-138C-49C8-8AA9-89176782239B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459044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E09DE-6AE6-4D4D-B1E0-998E3E1A8AB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1957" y="1709644"/>
            <a:ext cx="10515600" cy="2852644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EB38E9-F90C-40EA-840F-097C742C24E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1957" y="4589638"/>
            <a:ext cx="10515600" cy="1500118"/>
          </a:xfrm>
        </p:spPr>
        <p:txBody>
          <a:bodyPr/>
          <a:lstStyle>
            <a:lvl1pPr marL="0" indent="0">
              <a:buNone/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B21B62-FC7A-4E5B-8BCC-CDEF2B4F4A1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E577250-D1AC-44D6-B907-3F15737E891B}" type="datetime1">
              <a:rPr lang="en-GB"/>
              <a:pPr lvl="0"/>
              <a:t>11/06/2020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220FEF-8F01-44B4-8537-A583D090475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73E811-CA9B-48EF-AFBB-D5A0E1637D41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C050B6C-73BA-4EA8-8AD2-0AEC6B3497F0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4661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E2A67-EEBB-4B99-88D6-4971628FE5CB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911E85-1B02-4A6E-B472-FDF0E655C77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838084" y="1825563"/>
            <a:ext cx="5181484" cy="4351318"/>
          </a:xfrm>
        </p:spPr>
        <p:txBody>
          <a:bodyPr anchor="t"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sz="2800">
                <a:latin typeface="Calibri" pitchFamily="18"/>
              </a:defRPr>
            </a:lvl1pPr>
          </a:lstStyle>
          <a:p>
            <a:pPr lvl="0"/>
            <a:r>
              <a:rPr lang="en-US"/>
              <a:t>Click to edit Master text styles</a:t>
            </a:r>
            <a:br>
              <a:rPr lang="en-US"/>
            </a:br>
            <a:r>
              <a:rPr lang="en-US"/>
              <a:t>Second level</a:t>
            </a:r>
            <a:br>
              <a:rPr lang="en-US"/>
            </a:br>
            <a:r>
              <a:rPr lang="en-US"/>
              <a:t>Third level</a:t>
            </a:r>
            <a:br>
              <a:rPr lang="en-US"/>
            </a:br>
            <a:r>
              <a:rPr lang="en-US"/>
              <a:t>Fourth level</a:t>
            </a:r>
            <a:br>
              <a:rPr lang="en-US"/>
            </a:br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540261-DC3A-4DE4-96FB-91235EC388A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6172200" y="1825563"/>
            <a:ext cx="5181484" cy="4351318"/>
          </a:xfrm>
        </p:spPr>
        <p:txBody>
          <a:bodyPr anchor="t"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sz="2800">
                <a:latin typeface="Calibri" pitchFamily="18"/>
              </a:defRPr>
            </a:lvl1pPr>
          </a:lstStyle>
          <a:p>
            <a:pPr lvl="0"/>
            <a:r>
              <a:rPr lang="en-US"/>
              <a:t>Click to edit Master text styles</a:t>
            </a:r>
            <a:br>
              <a:rPr lang="en-US"/>
            </a:br>
            <a:r>
              <a:rPr lang="en-US"/>
              <a:t>Second level</a:t>
            </a:r>
            <a:br>
              <a:rPr lang="en-US"/>
            </a:br>
            <a:r>
              <a:rPr lang="en-US"/>
              <a:t>Third level</a:t>
            </a:r>
            <a:br>
              <a:rPr lang="en-US"/>
            </a:br>
            <a:r>
              <a:rPr lang="en-US"/>
              <a:t>Fourth level</a:t>
            </a:r>
            <a:br>
              <a:rPr lang="en-US"/>
            </a:br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35B124-B271-41BC-9CBC-D0FFB1EBD858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1E6701F-3B61-4F73-A2EF-55122928F7BB}" type="datetime1">
              <a:rPr lang="en-GB"/>
              <a:pPr lvl="0"/>
              <a:t>11/06/2020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844DA1-061C-4194-87C2-DFC98BF0EC6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34AF48-1B35-4E8A-ACC3-54FAEAD7027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664AD46-3387-4C34-BE76-E5D761D4262A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3841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7F852-A127-4DD8-86EC-A31DE44B52F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876" y="365037"/>
            <a:ext cx="10515600" cy="1325523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C9E4E3-B7D4-4422-BF55-90880301506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9876" y="1681197"/>
            <a:ext cx="5157718" cy="824038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BDB0A2-A394-4072-80E4-6ACC70D5D80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839876" y="2505236"/>
            <a:ext cx="5157718" cy="3684602"/>
          </a:xfrm>
        </p:spPr>
        <p:txBody>
          <a:bodyPr anchor="t"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sz="2800">
                <a:latin typeface="Calibri" pitchFamily="18"/>
              </a:defRPr>
            </a:lvl1pPr>
          </a:lstStyle>
          <a:p>
            <a:pPr lvl="0"/>
            <a:r>
              <a:rPr lang="en-US"/>
              <a:t>Click to edit Master text styles</a:t>
            </a:r>
            <a:br>
              <a:rPr lang="en-US"/>
            </a:br>
            <a:r>
              <a:rPr lang="en-US"/>
              <a:t>Second level</a:t>
            </a:r>
            <a:br>
              <a:rPr lang="en-US"/>
            </a:br>
            <a:r>
              <a:rPr lang="en-US"/>
              <a:t>Third level</a:t>
            </a:r>
            <a:br>
              <a:rPr lang="en-US"/>
            </a:br>
            <a:r>
              <a:rPr lang="en-US"/>
              <a:t>Fourth level</a:t>
            </a:r>
            <a:br>
              <a:rPr lang="en-US"/>
            </a:br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990BD0-D7F0-4A2B-AF96-EEC8200A464E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6172200" y="1681197"/>
            <a:ext cx="5183276" cy="824038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D347F1-DD1E-4391-9900-ECB639EBE75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6172200" y="2505236"/>
            <a:ext cx="5183276" cy="3684602"/>
          </a:xfrm>
        </p:spPr>
        <p:txBody>
          <a:bodyPr anchor="t"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sz="2800">
                <a:latin typeface="Calibri" pitchFamily="18"/>
              </a:defRPr>
            </a:lvl1pPr>
          </a:lstStyle>
          <a:p>
            <a:pPr lvl="0"/>
            <a:r>
              <a:rPr lang="en-US"/>
              <a:t>Click to edit Master text styles</a:t>
            </a:r>
            <a:br>
              <a:rPr lang="en-US"/>
            </a:br>
            <a:r>
              <a:rPr lang="en-US"/>
              <a:t>Second level</a:t>
            </a:r>
            <a:br>
              <a:rPr lang="en-US"/>
            </a:br>
            <a:r>
              <a:rPr lang="en-US"/>
              <a:t>Third level</a:t>
            </a:r>
            <a:br>
              <a:rPr lang="en-US"/>
            </a:br>
            <a:r>
              <a:rPr lang="en-US"/>
              <a:t>Fourth level</a:t>
            </a:r>
            <a:br>
              <a:rPr lang="en-US"/>
            </a:br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0177D7-6DBC-45A8-B299-BBB3E94125D4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E6A7A63-7E40-412C-97ED-1DDB455F051B}" type="datetime1">
              <a:rPr lang="en-GB"/>
              <a:pPr lvl="0"/>
              <a:t>11/06/2020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15907C-021A-4F77-9022-A0323AA1B970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CE9756-1035-4272-AE79-9542CB7346C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E75ACF8-0D19-4ED5-AD51-F982D7F997B2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3149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A0E9E-1300-4134-A9C5-3F26B0162DA3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97BBCF-1DC0-42D5-BAC7-58A7839C575C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093F9FC-E7B0-4A00-8730-73E90F68800E}" type="datetime1">
              <a:rPr lang="en-GB"/>
              <a:pPr lvl="0"/>
              <a:t>11/06/2020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3E7044-CF74-44DB-A610-C66551E96D3C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E95653-9A92-4289-BEA6-6DC1B18AE0FB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CFEA7A2-B177-4C12-BC03-DF4CED653734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5378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C2C2D2-A1A1-4D64-8B61-70472B5A999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25D85D6-A316-4041-B3F3-A8003E1FE529}" type="datetime1">
              <a:rPr lang="en-GB"/>
              <a:pPr lvl="0"/>
              <a:t>11/06/2020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E71341-C431-4E99-B725-12B1B011CF08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664239-1F69-4F02-B8A5-5479E06F699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503FE90-CEA3-4736-A55C-6F683A6ACC8E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9334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3E220-9EBD-44B0-8885-0E3560F046B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876" y="457200"/>
            <a:ext cx="3932276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3E4322-2C6C-438A-A3C7-385C4AB1E98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183276" y="987478"/>
            <a:ext cx="6172200" cy="4873678"/>
          </a:xfrm>
        </p:spPr>
        <p:txBody>
          <a:bodyPr anchor="t"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sz="3200">
                <a:latin typeface="Calibri" pitchFamily="18"/>
              </a:defRPr>
            </a:lvl1pPr>
          </a:lstStyle>
          <a:p>
            <a:pPr lvl="0"/>
            <a:r>
              <a:rPr lang="en-US"/>
              <a:t>Click to edit Master text styles</a:t>
            </a:r>
            <a:br>
              <a:rPr lang="en-US"/>
            </a:br>
            <a:r>
              <a:rPr lang="en-US"/>
              <a:t>Second level</a:t>
            </a:r>
            <a:br>
              <a:rPr lang="en-US"/>
            </a:br>
            <a:r>
              <a:rPr lang="en-US"/>
              <a:t>Third level</a:t>
            </a:r>
            <a:br>
              <a:rPr lang="en-US"/>
            </a:br>
            <a:r>
              <a:rPr lang="en-US"/>
              <a:t>Fourth level</a:t>
            </a:r>
            <a:br>
              <a:rPr lang="en-US"/>
            </a:br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056A53-BF12-4195-96F2-81C0A95C54EC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876" y="2057400"/>
            <a:ext cx="3932276" cy="3811676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9CA2FC-8821-4BBC-BDE3-30EA7422B2A0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D6A76D2-F08A-4B34-9665-850C2AEF5EA2}" type="datetime1">
              <a:rPr lang="en-GB"/>
              <a:pPr lvl="0"/>
              <a:t>11/06/2020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5BAE6E-1028-4761-B9AA-E7D1D0076E5F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7273BD-8E71-43BE-8CE0-A7353E8F89D7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F62BD43-9CD1-4009-A7C4-A2930AFC76E6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6238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2ACDE-2F8C-40CE-9BFF-7A7D06720A2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876" y="457200"/>
            <a:ext cx="3932276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4FA666-2C2C-4B3C-9F38-0ACA68EB5BA5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183276" y="987478"/>
            <a:ext cx="6172200" cy="4873678"/>
          </a:xfrm>
        </p:spPr>
        <p:txBody>
          <a:bodyPr anchor="t" anchorCtr="1"/>
          <a:lstStyle>
            <a:lvl1pPr algn="ctr" hangingPunct="0">
              <a:defRPr lang="en-GB">
                <a:latin typeface="Arial" pitchFamily="18"/>
              </a:defRPr>
            </a:lvl1pPr>
          </a:lstStyle>
          <a:p>
            <a:pPr lvl="0"/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FA7437-57F2-4C13-82DC-6D15BC89F4DF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876" y="2057400"/>
            <a:ext cx="3932276" cy="3811676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53FAE6-1A4A-4BEA-A261-7E178E8BDB8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AA999A6-83FF-47C9-8840-2CCC5F209185}" type="datetime1">
              <a:rPr lang="en-GB"/>
              <a:pPr lvl="0"/>
              <a:t>11/06/2020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9A767D-36C2-4705-8180-2C212F796BB9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12DB03-489E-442C-8287-F225A48046D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8EAAB12-8CE3-483A-B09D-C29D8299CC67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9880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6C2F5C-208E-4EBA-B410-8C8EB6EDDD3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084" y="365037"/>
            <a:ext cx="10515600" cy="132552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F36F37-21C9-49BA-A74C-E0EE28DF5E7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084" y="1825563"/>
            <a:ext cx="10515600" cy="435131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22A4B6-2587-4215-9C94-D60ED18C908D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838084" y="6356515"/>
            <a:ext cx="2743200" cy="36503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898989"/>
                </a:solidFill>
                <a:uFillTx/>
                <a:latin typeface="Calibri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fld id="{07B62003-DADF-43C2-B714-2F5D11EB2106}" type="datetime1">
              <a:rPr lang="en-GB"/>
              <a:pPr lvl="0"/>
              <a:t>11/06/2020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5DCF78-B198-4643-A8C3-ACCBD6696AAA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4038475" y="6356515"/>
            <a:ext cx="4114800" cy="36503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2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B648DA-9D29-469E-AEE7-AA2B4B9158EF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610484" y="6356515"/>
            <a:ext cx="2743200" cy="36503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898989"/>
                </a:solidFill>
                <a:uFillTx/>
                <a:latin typeface="Calibri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fld id="{19FD4F75-D095-4087-8688-B06679097BFA}" type="slidenum"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lvl="0" indent="0" algn="l" defTabSz="914400" rtl="0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en-US" sz="4400" b="0" i="0" u="none" strike="noStrike" kern="1200" cap="none" spc="0" baseline="0">
          <a:solidFill>
            <a:srgbClr val="000000"/>
          </a:solidFill>
          <a:uFillTx/>
          <a:latin typeface="Calibri Light" pitchFamily="18"/>
          <a:ea typeface="Microsoft YaHei" pitchFamily="2"/>
          <a:cs typeface="Lucida Sans" pitchFamily="2"/>
        </a:defRPr>
      </a:lvl1pPr>
    </p:titleStyle>
    <p:bodyStyle>
      <a:lvl1pPr marL="228600" marR="0" lvl="0" indent="-228600" algn="l" defTabSz="914400" rtl="0" fontAlgn="auto" hangingPunct="1">
        <a:lnSpc>
          <a:spcPct val="90000"/>
        </a:lnSpc>
        <a:spcBef>
          <a:spcPts val="1000"/>
        </a:spcBef>
        <a:spcAft>
          <a:spcPts val="0"/>
        </a:spcAft>
        <a:buSzPct val="100000"/>
        <a:buFont typeface="Arial" pitchFamily="34"/>
        <a:buChar char="•"/>
        <a:tabLst/>
        <a:defRPr lang="en-US" sz="2800" b="0" i="0" u="none" strike="noStrike" kern="1200" cap="none" spc="0" baseline="0">
          <a:solidFill>
            <a:srgbClr val="000000"/>
          </a:solidFill>
          <a:uFillTx/>
          <a:latin typeface="Calibri" pitchFamily="18"/>
          <a:ea typeface="Microsoft YaHei" pitchFamily="2"/>
          <a:cs typeface="Lucida Sans" pitchFamily="2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400" b="0" i="0" u="none" strike="noStrike" kern="1200" cap="none" spc="0" baseline="0">
          <a:solidFill>
            <a:srgbClr val="000000"/>
          </a:solidFill>
          <a:uFillTx/>
          <a:latin typeface="Calibri" pitchFamily="18"/>
          <a:ea typeface="Microsoft YaHei" pitchFamily="2"/>
          <a:cs typeface="Lucida Sans" pitchFamily="2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000" b="0" i="0" u="none" strike="noStrike" kern="1200" cap="none" spc="0" baseline="0">
          <a:solidFill>
            <a:srgbClr val="000000"/>
          </a:solidFill>
          <a:uFillTx/>
          <a:latin typeface="Calibri" pitchFamily="18"/>
          <a:ea typeface="Microsoft YaHei" pitchFamily="2"/>
          <a:cs typeface="Lucida Sans" pitchFamily="2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 pitchFamily="18"/>
          <a:ea typeface="Microsoft YaHei" pitchFamily="2"/>
          <a:cs typeface="Lucida Sans" pitchFamily="2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 pitchFamily="18"/>
          <a:ea typeface="Microsoft YaHei" pitchFamily="2"/>
          <a:cs typeface="Lucida Sans" pitchFamily="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D589845D-298F-4EFD-9D84-D9EF24095188}"/>
              </a:ext>
            </a:extLst>
          </p:cNvPr>
          <p:cNvSpPr/>
          <p:nvPr/>
        </p:nvSpPr>
        <p:spPr>
          <a:xfrm>
            <a:off x="1519559" y="1115997"/>
            <a:ext cx="3426851" cy="1226877"/>
          </a:xfrm>
          <a:prstGeom prst="rect">
            <a:avLst/>
          </a:prstGeom>
          <a:solidFill>
            <a:srgbClr val="FFFFFF"/>
          </a:solidFill>
          <a:ln w="12600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3" name="TextBox 4">
            <a:extLst>
              <a:ext uri="{FF2B5EF4-FFF2-40B4-BE49-F238E27FC236}">
                <a16:creationId xmlns:a16="http://schemas.microsoft.com/office/drawing/2014/main" id="{2005410D-7BB7-496A-B5EB-0820CA0E590A}"/>
              </a:ext>
            </a:extLst>
          </p:cNvPr>
          <p:cNvSpPr txBox="1"/>
          <p:nvPr/>
        </p:nvSpPr>
        <p:spPr>
          <a:xfrm>
            <a:off x="1519559" y="1115997"/>
            <a:ext cx="3494611" cy="280205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0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200" b="1" i="0" u="none" strike="noStrike" kern="1200" cap="none" spc="0" baseline="0" dirty="0" err="1">
                <a:solidFill>
                  <a:srgbClr val="000000"/>
                </a:solidFill>
                <a:uFillTx/>
                <a:latin typeface="Calibri" pitchFamily="18"/>
                <a:ea typeface="Microsoft YaHei" pitchFamily="2"/>
                <a:cs typeface="Lucida Sans" pitchFamily="2"/>
              </a:rPr>
              <a:t>UserName</a:t>
            </a:r>
            <a:r>
              <a:rPr lang="en-GB" sz="1200" b="0" i="0" u="none" strike="noStrike" kern="1200" cap="none" spc="0" baseline="0" dirty="0">
                <a:solidFill>
                  <a:srgbClr val="000000"/>
                </a:solidFill>
                <a:uFillTx/>
                <a:latin typeface="Calibri" pitchFamily="18"/>
                <a:ea typeface="Microsoft YaHei" pitchFamily="2"/>
                <a:cs typeface="Lucida Sans" pitchFamily="2"/>
              </a:rPr>
              <a:t> | </a:t>
            </a:r>
            <a:r>
              <a:rPr lang="en-GB" sz="120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 pitchFamily="18"/>
                <a:ea typeface="Microsoft YaHei" pitchFamily="2"/>
                <a:cs typeface="Lucida Sans" pitchFamily="2"/>
              </a:rPr>
              <a:t>RoomNumber</a:t>
            </a:r>
            <a:r>
              <a:rPr lang="en-GB" sz="1200" b="0" i="0" u="none" strike="noStrike" kern="1200" cap="none" spc="0" baseline="0" dirty="0">
                <a:solidFill>
                  <a:srgbClr val="000000"/>
                </a:solidFill>
                <a:uFillTx/>
                <a:latin typeface="Calibri" pitchFamily="18"/>
                <a:ea typeface="Microsoft YaHei" pitchFamily="2"/>
                <a:cs typeface="Lucida Sans" pitchFamily="2"/>
              </a:rPr>
              <a:t> | Password | Permissions</a:t>
            </a:r>
          </a:p>
        </p:txBody>
      </p:sp>
      <p:cxnSp>
        <p:nvCxnSpPr>
          <p:cNvPr id="4" name="Straight Connector 7">
            <a:extLst>
              <a:ext uri="{FF2B5EF4-FFF2-40B4-BE49-F238E27FC236}">
                <a16:creationId xmlns:a16="http://schemas.microsoft.com/office/drawing/2014/main" id="{59377AE0-2831-4B6C-B4F6-20891556D663}"/>
              </a:ext>
            </a:extLst>
          </p:cNvPr>
          <p:cNvCxnSpPr>
            <a:cxnSpLocks/>
          </p:cNvCxnSpPr>
          <p:nvPr/>
        </p:nvCxnSpPr>
        <p:spPr>
          <a:xfrm flipV="1">
            <a:off x="1519559" y="1392841"/>
            <a:ext cx="3426851" cy="357"/>
          </a:xfrm>
          <a:prstGeom prst="straightConnector1">
            <a:avLst/>
          </a:prstGeom>
          <a:noFill/>
          <a:ln w="6483" cap="flat">
            <a:solidFill>
              <a:srgbClr val="000000"/>
            </a:solidFill>
            <a:prstDash val="solid"/>
            <a:miter/>
          </a:ln>
        </p:spPr>
      </p:cxnSp>
      <p:sp>
        <p:nvSpPr>
          <p:cNvPr id="5" name="Rectangle 8">
            <a:extLst>
              <a:ext uri="{FF2B5EF4-FFF2-40B4-BE49-F238E27FC236}">
                <a16:creationId xmlns:a16="http://schemas.microsoft.com/office/drawing/2014/main" id="{A94F063E-E587-4C86-92BE-94F8EC3CF7E1}"/>
              </a:ext>
            </a:extLst>
          </p:cNvPr>
          <p:cNvSpPr/>
          <p:nvPr/>
        </p:nvSpPr>
        <p:spPr>
          <a:xfrm>
            <a:off x="1492557" y="3125876"/>
            <a:ext cx="2998762" cy="1226877"/>
          </a:xfrm>
          <a:prstGeom prst="rect">
            <a:avLst/>
          </a:prstGeom>
          <a:solidFill>
            <a:srgbClr val="FFFFFF"/>
          </a:solidFill>
          <a:ln w="12600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6" name="TextBox 9">
            <a:extLst>
              <a:ext uri="{FF2B5EF4-FFF2-40B4-BE49-F238E27FC236}">
                <a16:creationId xmlns:a16="http://schemas.microsoft.com/office/drawing/2014/main" id="{C59DAB69-F24E-4285-8E84-EBFE1F874BA5}"/>
              </a:ext>
            </a:extLst>
          </p:cNvPr>
          <p:cNvSpPr txBox="1"/>
          <p:nvPr/>
        </p:nvSpPr>
        <p:spPr>
          <a:xfrm>
            <a:off x="1492556" y="3125876"/>
            <a:ext cx="3122971" cy="280205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0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200" b="1" i="0" u="none" strike="noStrike" kern="1200" cap="none" spc="0" baseline="0" dirty="0" err="1">
                <a:solidFill>
                  <a:srgbClr val="000000"/>
                </a:solidFill>
                <a:uFillTx/>
                <a:latin typeface="Calibri" pitchFamily="18"/>
                <a:ea typeface="Microsoft YaHei" pitchFamily="2"/>
                <a:cs typeface="Lucida Sans" pitchFamily="2"/>
              </a:rPr>
              <a:t>booking_no</a:t>
            </a:r>
            <a:r>
              <a:rPr lang="en-GB" sz="1200" b="0" i="0" u="none" strike="noStrike" kern="1200" cap="none" spc="0" baseline="0" dirty="0">
                <a:solidFill>
                  <a:srgbClr val="000000"/>
                </a:solidFill>
                <a:uFillTx/>
                <a:latin typeface="Calibri" pitchFamily="18"/>
                <a:ea typeface="Microsoft YaHei" pitchFamily="2"/>
                <a:cs typeface="Lucida Sans" pitchFamily="2"/>
              </a:rPr>
              <a:t> | date | time|</a:t>
            </a:r>
            <a:r>
              <a:rPr lang="en-GB" sz="1200" b="1" i="0" u="none" strike="noStrike" kern="1200" cap="none" spc="0" baseline="0" dirty="0">
                <a:solidFill>
                  <a:srgbClr val="000000"/>
                </a:solidFill>
                <a:uFillTx/>
                <a:latin typeface="Calibri" pitchFamily="18"/>
                <a:ea typeface="Microsoft YaHei" pitchFamily="2"/>
                <a:cs typeface="Lucida Sans" pitchFamily="2"/>
              </a:rPr>
              <a:t> </a:t>
            </a:r>
            <a:r>
              <a:rPr lang="en-GB" sz="120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 pitchFamily="18"/>
                <a:ea typeface="Microsoft YaHei" pitchFamily="2"/>
                <a:cs typeface="Lucida Sans" pitchFamily="2"/>
              </a:rPr>
              <a:t>room_no</a:t>
            </a:r>
            <a:r>
              <a:rPr lang="en-GB" sz="1200" b="1" i="0" u="none" strike="noStrike" kern="1200" cap="none" spc="0" baseline="0" dirty="0">
                <a:solidFill>
                  <a:srgbClr val="000000"/>
                </a:solidFill>
                <a:uFillTx/>
                <a:latin typeface="Calibri" pitchFamily="18"/>
                <a:ea typeface="Microsoft YaHei" pitchFamily="2"/>
                <a:cs typeface="Lucida Sans" pitchFamily="2"/>
              </a:rPr>
              <a:t> </a:t>
            </a:r>
            <a:r>
              <a:rPr lang="en-GB" sz="1200" b="0" i="0" u="none" strike="noStrike" kern="1200" cap="none" spc="0" baseline="0" dirty="0">
                <a:solidFill>
                  <a:srgbClr val="000000"/>
                </a:solidFill>
                <a:uFillTx/>
                <a:latin typeface="Calibri" pitchFamily="18"/>
                <a:ea typeface="Microsoft YaHei" pitchFamily="2"/>
                <a:cs typeface="Lucida Sans" pitchFamily="2"/>
              </a:rPr>
              <a:t>| booker</a:t>
            </a:r>
          </a:p>
        </p:txBody>
      </p:sp>
      <p:cxnSp>
        <p:nvCxnSpPr>
          <p:cNvPr id="7" name="Straight Connector 10">
            <a:extLst>
              <a:ext uri="{FF2B5EF4-FFF2-40B4-BE49-F238E27FC236}">
                <a16:creationId xmlns:a16="http://schemas.microsoft.com/office/drawing/2014/main" id="{E41C6690-86DF-429C-A142-22212185C438}"/>
              </a:ext>
            </a:extLst>
          </p:cNvPr>
          <p:cNvCxnSpPr>
            <a:cxnSpLocks/>
          </p:cNvCxnSpPr>
          <p:nvPr/>
        </p:nvCxnSpPr>
        <p:spPr>
          <a:xfrm>
            <a:off x="1492556" y="3402720"/>
            <a:ext cx="2998763" cy="0"/>
          </a:xfrm>
          <a:prstGeom prst="straightConnector1">
            <a:avLst/>
          </a:prstGeom>
          <a:noFill/>
          <a:ln w="6483" cap="flat">
            <a:solidFill>
              <a:srgbClr val="000000"/>
            </a:solidFill>
            <a:prstDash val="solid"/>
            <a:miter/>
          </a:ln>
        </p:spPr>
      </p:cxnSp>
      <p:sp>
        <p:nvSpPr>
          <p:cNvPr id="8" name="Rectangle 12">
            <a:extLst>
              <a:ext uri="{FF2B5EF4-FFF2-40B4-BE49-F238E27FC236}">
                <a16:creationId xmlns:a16="http://schemas.microsoft.com/office/drawing/2014/main" id="{3FFAA19E-D49A-4988-9305-ABB357817FD2}"/>
              </a:ext>
            </a:extLst>
          </p:cNvPr>
          <p:cNvSpPr/>
          <p:nvPr/>
        </p:nvSpPr>
        <p:spPr>
          <a:xfrm>
            <a:off x="5291275" y="1115997"/>
            <a:ext cx="3828955" cy="1226877"/>
          </a:xfrm>
          <a:prstGeom prst="rect">
            <a:avLst/>
          </a:prstGeom>
          <a:solidFill>
            <a:srgbClr val="FFFFFF"/>
          </a:solidFill>
          <a:ln w="12600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9" name="TextBox 13">
            <a:extLst>
              <a:ext uri="{FF2B5EF4-FFF2-40B4-BE49-F238E27FC236}">
                <a16:creationId xmlns:a16="http://schemas.microsoft.com/office/drawing/2014/main" id="{A24C2F0F-200A-4796-8B0F-99B0DAF70242}"/>
              </a:ext>
            </a:extLst>
          </p:cNvPr>
          <p:cNvSpPr txBox="1"/>
          <p:nvPr/>
        </p:nvSpPr>
        <p:spPr>
          <a:xfrm>
            <a:off x="5291276" y="1115997"/>
            <a:ext cx="3766352" cy="280205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0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200" b="1" i="0" u="none" strike="noStrike" kern="1200" cap="none" spc="0" baseline="0" dirty="0">
                <a:solidFill>
                  <a:srgbClr val="000000"/>
                </a:solidFill>
                <a:uFillTx/>
                <a:latin typeface="Calibri" pitchFamily="18"/>
                <a:ea typeface="Microsoft YaHei" pitchFamily="2"/>
                <a:cs typeface="Lucida Sans" pitchFamily="2"/>
              </a:rPr>
              <a:t>Date</a:t>
            </a:r>
            <a:r>
              <a:rPr lang="en-GB" sz="1200" b="0" i="0" u="none" strike="noStrike" kern="1200" cap="none" spc="0" baseline="0" dirty="0">
                <a:solidFill>
                  <a:srgbClr val="000000"/>
                </a:solidFill>
                <a:uFillTx/>
                <a:latin typeface="Calibri" pitchFamily="18"/>
                <a:ea typeface="Microsoft YaHei" pitchFamily="2"/>
                <a:cs typeface="Lucida Sans" pitchFamily="2"/>
              </a:rPr>
              <a:t> | Weekday | </a:t>
            </a:r>
            <a:r>
              <a:rPr lang="en-GB" sz="120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 pitchFamily="18"/>
                <a:ea typeface="Microsoft YaHei" pitchFamily="2"/>
                <a:cs typeface="Lucida Sans" pitchFamily="2"/>
              </a:rPr>
              <a:t>R</a:t>
            </a:r>
            <a:r>
              <a:rPr lang="en-GB" sz="1200" b="1" i="0" u="none" strike="noStrike" kern="1200" cap="none" spc="0" baseline="0" dirty="0" err="1">
                <a:solidFill>
                  <a:srgbClr val="000000"/>
                </a:solidFill>
                <a:uFillTx/>
                <a:latin typeface="Calibri" pitchFamily="18"/>
                <a:ea typeface="Microsoft YaHei" pitchFamily="2"/>
                <a:cs typeface="Lucida Sans" pitchFamily="2"/>
              </a:rPr>
              <a:t>oom_no</a:t>
            </a:r>
            <a:r>
              <a:rPr lang="en-GB" sz="1200" b="1" i="0" u="none" strike="noStrike" kern="1200" cap="none" spc="0" baseline="0" dirty="0">
                <a:solidFill>
                  <a:srgbClr val="000000"/>
                </a:solidFill>
                <a:uFillTx/>
                <a:latin typeface="Calibri" pitchFamily="18"/>
                <a:ea typeface="Microsoft YaHei" pitchFamily="2"/>
                <a:cs typeface="Lucida Sans" pitchFamily="2"/>
              </a:rPr>
              <a:t> </a:t>
            </a:r>
            <a:r>
              <a:rPr lang="en-GB" sz="1200" b="0" i="0" u="none" strike="noStrike" kern="1200" cap="none" spc="0" baseline="0" dirty="0">
                <a:solidFill>
                  <a:srgbClr val="000000"/>
                </a:solidFill>
                <a:uFillTx/>
                <a:latin typeface="Calibri" pitchFamily="18"/>
                <a:ea typeface="Microsoft YaHei" pitchFamily="2"/>
                <a:cs typeface="Lucida Sans" pitchFamily="2"/>
              </a:rPr>
              <a:t>| 9am-10am | … | 4pm-5pm</a:t>
            </a:r>
          </a:p>
        </p:txBody>
      </p:sp>
      <p:cxnSp>
        <p:nvCxnSpPr>
          <p:cNvPr id="10" name="Straight Connector 14">
            <a:extLst>
              <a:ext uri="{FF2B5EF4-FFF2-40B4-BE49-F238E27FC236}">
                <a16:creationId xmlns:a16="http://schemas.microsoft.com/office/drawing/2014/main" id="{E778AAAF-DC0C-4397-8D58-B885F3D8739C}"/>
              </a:ext>
            </a:extLst>
          </p:cNvPr>
          <p:cNvCxnSpPr/>
          <p:nvPr/>
        </p:nvCxnSpPr>
        <p:spPr>
          <a:xfrm>
            <a:off x="5291276" y="1393198"/>
            <a:ext cx="0" cy="336243"/>
          </a:xfrm>
          <a:prstGeom prst="straightConnector1">
            <a:avLst/>
          </a:prstGeom>
          <a:noFill/>
          <a:ln w="6483" cap="flat">
            <a:solidFill>
              <a:srgbClr val="000000"/>
            </a:solidFill>
            <a:prstDash val="solid"/>
            <a:miter/>
          </a:ln>
        </p:spPr>
      </p:cxnSp>
      <p:sp>
        <p:nvSpPr>
          <p:cNvPr id="11" name="TextBox 20">
            <a:extLst>
              <a:ext uri="{FF2B5EF4-FFF2-40B4-BE49-F238E27FC236}">
                <a16:creationId xmlns:a16="http://schemas.microsoft.com/office/drawing/2014/main" id="{FA399F01-0FD3-419D-AA51-DA627C7C3A5E}"/>
              </a:ext>
            </a:extLst>
          </p:cNvPr>
          <p:cNvSpPr txBox="1"/>
          <p:nvPr/>
        </p:nvSpPr>
        <p:spPr>
          <a:xfrm>
            <a:off x="1538642" y="839163"/>
            <a:ext cx="344884" cy="276843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0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200" b="0" i="0" u="none" strike="noStrike" kern="1200" cap="none" spc="0" baseline="0">
                <a:solidFill>
                  <a:srgbClr val="000000"/>
                </a:solidFill>
                <a:uFillTx/>
                <a:latin typeface="Calibri" pitchFamily="18"/>
                <a:ea typeface="Microsoft YaHei" pitchFamily="2"/>
                <a:cs typeface="Lucida Sans" pitchFamily="2"/>
              </a:rPr>
              <a:t>PK</a:t>
            </a:r>
          </a:p>
        </p:txBody>
      </p:sp>
      <p:sp>
        <p:nvSpPr>
          <p:cNvPr id="12" name="TextBox 21">
            <a:extLst>
              <a:ext uri="{FF2B5EF4-FFF2-40B4-BE49-F238E27FC236}">
                <a16:creationId xmlns:a16="http://schemas.microsoft.com/office/drawing/2014/main" id="{32738387-B79C-4CE5-9C6B-4A8B45CE813E}"/>
              </a:ext>
            </a:extLst>
          </p:cNvPr>
          <p:cNvSpPr txBox="1"/>
          <p:nvPr/>
        </p:nvSpPr>
        <p:spPr>
          <a:xfrm>
            <a:off x="1538642" y="2846883"/>
            <a:ext cx="344884" cy="276843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0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200" b="0" i="0" u="none" strike="noStrike" kern="1200" cap="none" spc="0" baseline="0">
                <a:solidFill>
                  <a:srgbClr val="000000"/>
                </a:solidFill>
                <a:uFillTx/>
                <a:latin typeface="Calibri" pitchFamily="18"/>
                <a:ea typeface="Microsoft YaHei" pitchFamily="2"/>
                <a:cs typeface="Lucida Sans" pitchFamily="2"/>
              </a:rPr>
              <a:t>PK</a:t>
            </a:r>
          </a:p>
        </p:txBody>
      </p:sp>
      <p:sp>
        <p:nvSpPr>
          <p:cNvPr id="13" name="TextBox 22">
            <a:extLst>
              <a:ext uri="{FF2B5EF4-FFF2-40B4-BE49-F238E27FC236}">
                <a16:creationId xmlns:a16="http://schemas.microsoft.com/office/drawing/2014/main" id="{804AD7EB-F74D-44FF-9A1D-90DDB13F6AE1}"/>
              </a:ext>
            </a:extLst>
          </p:cNvPr>
          <p:cNvSpPr txBox="1"/>
          <p:nvPr/>
        </p:nvSpPr>
        <p:spPr>
          <a:xfrm>
            <a:off x="5319357" y="839163"/>
            <a:ext cx="344884" cy="276843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0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200" b="0" i="0" u="none" strike="noStrike" kern="1200" cap="none" spc="0" baseline="0">
                <a:solidFill>
                  <a:srgbClr val="000000"/>
                </a:solidFill>
                <a:uFillTx/>
                <a:latin typeface="Calibri" pitchFamily="18"/>
                <a:ea typeface="Microsoft YaHei" pitchFamily="2"/>
                <a:cs typeface="Lucida Sans" pitchFamily="2"/>
              </a:rPr>
              <a:t>PK</a:t>
            </a:r>
          </a:p>
        </p:txBody>
      </p:sp>
      <p:sp>
        <p:nvSpPr>
          <p:cNvPr id="14" name="TextBox 23">
            <a:extLst>
              <a:ext uri="{FF2B5EF4-FFF2-40B4-BE49-F238E27FC236}">
                <a16:creationId xmlns:a16="http://schemas.microsoft.com/office/drawing/2014/main" id="{DBE7D2A0-B874-4A7B-B5AD-F94E41C8B4BA}"/>
              </a:ext>
            </a:extLst>
          </p:cNvPr>
          <p:cNvSpPr txBox="1"/>
          <p:nvPr/>
        </p:nvSpPr>
        <p:spPr>
          <a:xfrm>
            <a:off x="3033806" y="2369692"/>
            <a:ext cx="2021131" cy="280205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0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20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 pitchFamily="18"/>
                <a:ea typeface="Microsoft YaHei" pitchFamily="2"/>
                <a:cs typeface="Lucida Sans" pitchFamily="2"/>
              </a:rPr>
              <a:t>Individual_information</a:t>
            </a:r>
            <a:r>
              <a:rPr lang="en-GB" sz="1200" b="0" i="0" u="none" strike="noStrike" kern="1200" cap="none" spc="0" baseline="0" dirty="0">
                <a:solidFill>
                  <a:srgbClr val="000000"/>
                </a:solidFill>
                <a:uFillTx/>
                <a:latin typeface="Calibri" pitchFamily="18"/>
                <a:ea typeface="Microsoft YaHei" pitchFamily="2"/>
                <a:cs typeface="Lucida Sans" pitchFamily="2"/>
              </a:rPr>
              <a:t> TABLE</a:t>
            </a:r>
          </a:p>
        </p:txBody>
      </p:sp>
      <p:sp>
        <p:nvSpPr>
          <p:cNvPr id="15" name="TextBox 24">
            <a:extLst>
              <a:ext uri="{FF2B5EF4-FFF2-40B4-BE49-F238E27FC236}">
                <a16:creationId xmlns:a16="http://schemas.microsoft.com/office/drawing/2014/main" id="{FADD87DF-545C-4648-BAED-B476079DEB5F}"/>
              </a:ext>
            </a:extLst>
          </p:cNvPr>
          <p:cNvSpPr txBox="1"/>
          <p:nvPr/>
        </p:nvSpPr>
        <p:spPr>
          <a:xfrm>
            <a:off x="3079131" y="4379267"/>
            <a:ext cx="1473737" cy="280205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0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20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 pitchFamily="18"/>
                <a:ea typeface="Microsoft YaHei" pitchFamily="2"/>
                <a:cs typeface="Lucida Sans" pitchFamily="2"/>
              </a:rPr>
              <a:t>room_booked</a:t>
            </a:r>
            <a:r>
              <a:rPr lang="en-GB" sz="1200" b="0" i="0" u="none" strike="noStrike" kern="1200" cap="none" spc="0" baseline="0" dirty="0">
                <a:solidFill>
                  <a:srgbClr val="000000"/>
                </a:solidFill>
                <a:uFillTx/>
                <a:latin typeface="Calibri" pitchFamily="18"/>
                <a:ea typeface="Microsoft YaHei" pitchFamily="2"/>
                <a:cs typeface="Lucida Sans" pitchFamily="2"/>
              </a:rPr>
              <a:t> TABLE</a:t>
            </a:r>
          </a:p>
        </p:txBody>
      </p:sp>
      <p:sp>
        <p:nvSpPr>
          <p:cNvPr id="16" name="TextBox 25">
            <a:extLst>
              <a:ext uri="{FF2B5EF4-FFF2-40B4-BE49-F238E27FC236}">
                <a16:creationId xmlns:a16="http://schemas.microsoft.com/office/drawing/2014/main" id="{2080561C-6473-4794-89ED-F7C34D25A02E}"/>
              </a:ext>
            </a:extLst>
          </p:cNvPr>
          <p:cNvSpPr txBox="1"/>
          <p:nvPr/>
        </p:nvSpPr>
        <p:spPr>
          <a:xfrm>
            <a:off x="7433683" y="2339503"/>
            <a:ext cx="1724511" cy="280205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0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200" b="0" i="0" u="none" strike="noStrike" kern="1200" cap="none" spc="0" baseline="0" dirty="0">
                <a:solidFill>
                  <a:srgbClr val="000000"/>
                </a:solidFill>
                <a:uFillTx/>
                <a:latin typeface="Calibri" pitchFamily="18"/>
                <a:ea typeface="Microsoft YaHei" pitchFamily="2"/>
                <a:cs typeface="Lucida Sans" pitchFamily="2"/>
              </a:rPr>
              <a:t>new_room_status TABLE</a:t>
            </a:r>
          </a:p>
        </p:txBody>
      </p:sp>
      <p:cxnSp>
        <p:nvCxnSpPr>
          <p:cNvPr id="17" name="Connector: Elbow 28">
            <a:extLst>
              <a:ext uri="{FF2B5EF4-FFF2-40B4-BE49-F238E27FC236}">
                <a16:creationId xmlns:a16="http://schemas.microsoft.com/office/drawing/2014/main" id="{B23B4E01-224B-4AE0-84AF-3909EF3FFF3C}"/>
              </a:ext>
            </a:extLst>
          </p:cNvPr>
          <p:cNvCxnSpPr>
            <a:cxnSpLocks/>
            <a:stCxn id="2" idx="1"/>
            <a:endCxn id="5" idx="1"/>
          </p:cNvCxnSpPr>
          <p:nvPr/>
        </p:nvCxnSpPr>
        <p:spPr>
          <a:xfrm rot="10800000" flipV="1">
            <a:off x="1492557" y="1729435"/>
            <a:ext cx="27002" cy="2009879"/>
          </a:xfrm>
          <a:prstGeom prst="bentConnector3">
            <a:avLst>
              <a:gd name="adj1" fmla="val 946604"/>
            </a:avLst>
          </a:prstGeom>
          <a:noFill/>
          <a:ln w="6483" cap="flat">
            <a:solidFill>
              <a:srgbClr val="000000"/>
            </a:solidFill>
            <a:prstDash val="solid"/>
            <a:miter/>
          </a:ln>
        </p:spPr>
      </p:cxnSp>
      <p:sp>
        <p:nvSpPr>
          <p:cNvPr id="18" name="Oval 29">
            <a:extLst>
              <a:ext uri="{FF2B5EF4-FFF2-40B4-BE49-F238E27FC236}">
                <a16:creationId xmlns:a16="http://schemas.microsoft.com/office/drawing/2014/main" id="{EA42BF66-0B7E-4FA9-8187-4AF7FC8647C3}"/>
              </a:ext>
            </a:extLst>
          </p:cNvPr>
          <p:cNvSpPr/>
          <p:nvPr/>
        </p:nvSpPr>
        <p:spPr>
          <a:xfrm>
            <a:off x="1334164" y="3682078"/>
            <a:ext cx="96844" cy="114482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0"/>
              <a:gd name="f10" fmla="abs f4"/>
              <a:gd name="f11" fmla="abs f5"/>
              <a:gd name="f12" fmla="abs f6"/>
              <a:gd name="f13" fmla="+- 2700000 f2 0"/>
              <a:gd name="f14" fmla="*/ f9 f1 1"/>
              <a:gd name="f15" fmla="?: f10 f4 1"/>
              <a:gd name="f16" fmla="?: f11 f5 1"/>
              <a:gd name="f17" fmla="?: f12 f6 1"/>
              <a:gd name="f18" fmla="+- f13 0 f2"/>
              <a:gd name="f19" fmla="*/ f14 1 f3"/>
              <a:gd name="f20" fmla="*/ f15 1 21600"/>
              <a:gd name="f21" fmla="*/ f16 1 21600"/>
              <a:gd name="f22" fmla="*/ 21600 f15 1"/>
              <a:gd name="f23" fmla="*/ 21600 f16 1"/>
              <a:gd name="f24" fmla="+- f18 f2 0"/>
              <a:gd name="f25" fmla="+- f19 0 f2"/>
              <a:gd name="f26" fmla="min f21 f20"/>
              <a:gd name="f27" fmla="*/ f22 1 f17"/>
              <a:gd name="f28" fmla="*/ f23 1 f17"/>
              <a:gd name="f29" fmla="*/ f24 f8 1"/>
              <a:gd name="f30" fmla="val f27"/>
              <a:gd name="f31" fmla="val f28"/>
              <a:gd name="f32" fmla="*/ f29 1 f1"/>
              <a:gd name="f33" fmla="*/ f7 f26 1"/>
              <a:gd name="f34" fmla="+- f31 0 f7"/>
              <a:gd name="f35" fmla="+- f30 0 f7"/>
              <a:gd name="f36" fmla="+- 0 0 f32"/>
              <a:gd name="f37" fmla="*/ f34 1 2"/>
              <a:gd name="f38" fmla="*/ f35 1 2"/>
              <a:gd name="f39" fmla="+- 0 0 f36"/>
              <a:gd name="f40" fmla="+- f7 f37 0"/>
              <a:gd name="f41" fmla="+- f7 f38 0"/>
              <a:gd name="f42" fmla="*/ f39 f1 1"/>
              <a:gd name="f43" fmla="*/ f38 f26 1"/>
              <a:gd name="f44" fmla="*/ f37 f26 1"/>
              <a:gd name="f45" fmla="*/ f42 1 f8"/>
              <a:gd name="f46" fmla="*/ f40 f26 1"/>
              <a:gd name="f47" fmla="+- f45 0 f2"/>
              <a:gd name="f48" fmla="cos 1 f47"/>
              <a:gd name="f49" fmla="sin 1 f47"/>
              <a:gd name="f50" fmla="+- 0 0 f48"/>
              <a:gd name="f51" fmla="+- 0 0 f49"/>
              <a:gd name="f52" fmla="+- 0 0 f50"/>
              <a:gd name="f53" fmla="+- 0 0 f51"/>
              <a:gd name="f54" fmla="val f52"/>
              <a:gd name="f55" fmla="val f53"/>
              <a:gd name="f56" fmla="*/ f54 f38 1"/>
              <a:gd name="f57" fmla="*/ f55 f37 1"/>
              <a:gd name="f58" fmla="+- f41 0 f56"/>
              <a:gd name="f59" fmla="+- f41 f56 0"/>
              <a:gd name="f60" fmla="+- f40 0 f57"/>
              <a:gd name="f61" fmla="+- f40 f57 0"/>
              <a:gd name="f62" fmla="*/ f58 f26 1"/>
              <a:gd name="f63" fmla="*/ f60 f26 1"/>
              <a:gd name="f64" fmla="*/ f59 f26 1"/>
              <a:gd name="f65" fmla="*/ f61 f2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5">
                <a:pos x="f62" y="f63"/>
              </a:cxn>
              <a:cxn ang="f25">
                <a:pos x="f62" y="f65"/>
              </a:cxn>
              <a:cxn ang="f25">
                <a:pos x="f64" y="f65"/>
              </a:cxn>
              <a:cxn ang="f25">
                <a:pos x="f64" y="f63"/>
              </a:cxn>
            </a:cxnLst>
            <a:rect l="f62" t="f63" r="f64" b="f65"/>
            <a:pathLst>
              <a:path>
                <a:moveTo>
                  <a:pt x="f33" y="f46"/>
                </a:moveTo>
                <a:arcTo wR="f43" hR="f44" stAng="f1" swAng="f0"/>
                <a:close/>
              </a:path>
            </a:pathLst>
          </a:custGeom>
          <a:solidFill>
            <a:srgbClr val="FFFFFF"/>
          </a:solidFill>
          <a:ln w="12600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Microsoft YaHei" pitchFamily="2"/>
              <a:cs typeface="Lucida Sans" pitchFamily="2"/>
            </a:endParaRPr>
          </a:p>
        </p:txBody>
      </p:sp>
      <p:cxnSp>
        <p:nvCxnSpPr>
          <p:cNvPr id="19" name="Connector: Elbow 31">
            <a:extLst>
              <a:ext uri="{FF2B5EF4-FFF2-40B4-BE49-F238E27FC236}">
                <a16:creationId xmlns:a16="http://schemas.microsoft.com/office/drawing/2014/main" id="{2AC1AEBD-AAA2-4AB8-83A6-D57E2F0D4A80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4491319" y="2343241"/>
            <a:ext cx="1319080" cy="1396074"/>
          </a:xfrm>
          <a:prstGeom prst="bentConnector2">
            <a:avLst/>
          </a:prstGeom>
          <a:noFill/>
          <a:ln w="6483" cap="flat">
            <a:solidFill>
              <a:srgbClr val="000000"/>
            </a:solidFill>
            <a:prstDash val="solid"/>
            <a:miter/>
          </a:ln>
        </p:spPr>
      </p:cxnSp>
      <p:sp>
        <p:nvSpPr>
          <p:cNvPr id="21" name="TextBox 21">
            <a:extLst>
              <a:ext uri="{FF2B5EF4-FFF2-40B4-BE49-F238E27FC236}">
                <a16:creationId xmlns:a16="http://schemas.microsoft.com/office/drawing/2014/main" id="{8AA74A6D-4D06-4A12-A350-AA88E10832E2}"/>
              </a:ext>
            </a:extLst>
          </p:cNvPr>
          <p:cNvSpPr txBox="1"/>
          <p:nvPr/>
        </p:nvSpPr>
        <p:spPr>
          <a:xfrm>
            <a:off x="6622514" y="839163"/>
            <a:ext cx="344884" cy="276843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0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200" b="0" i="0" u="none" strike="noStrike" kern="1200" cap="none" spc="0" baseline="0">
                <a:solidFill>
                  <a:srgbClr val="000000"/>
                </a:solidFill>
                <a:uFillTx/>
                <a:latin typeface="Calibri" pitchFamily="18"/>
                <a:ea typeface="Microsoft YaHei" pitchFamily="2"/>
                <a:cs typeface="Lucida Sans" pitchFamily="2"/>
              </a:rPr>
              <a:t>PK</a:t>
            </a:r>
          </a:p>
        </p:txBody>
      </p:sp>
      <p:cxnSp>
        <p:nvCxnSpPr>
          <p:cNvPr id="22" name="Straight Connector 10">
            <a:extLst>
              <a:ext uri="{FF2B5EF4-FFF2-40B4-BE49-F238E27FC236}">
                <a16:creationId xmlns:a16="http://schemas.microsoft.com/office/drawing/2014/main" id="{FC8186C7-F75C-4FFC-B56C-14EF16BD409A}"/>
              </a:ext>
            </a:extLst>
          </p:cNvPr>
          <p:cNvCxnSpPr>
            <a:cxnSpLocks/>
          </p:cNvCxnSpPr>
          <p:nvPr/>
        </p:nvCxnSpPr>
        <p:spPr>
          <a:xfrm>
            <a:off x="5291276" y="1392841"/>
            <a:ext cx="3828954" cy="0"/>
          </a:xfrm>
          <a:prstGeom prst="straightConnector1">
            <a:avLst/>
          </a:prstGeom>
          <a:noFill/>
          <a:ln w="6483" cap="flat">
            <a:solidFill>
              <a:srgbClr val="000000"/>
            </a:solidFill>
            <a:prstDash val="solid"/>
            <a:miter/>
          </a:ln>
        </p:spPr>
      </p:cxnSp>
      <p:sp>
        <p:nvSpPr>
          <p:cNvPr id="23" name="Oval 29">
            <a:extLst>
              <a:ext uri="{FF2B5EF4-FFF2-40B4-BE49-F238E27FC236}">
                <a16:creationId xmlns:a16="http://schemas.microsoft.com/office/drawing/2014/main" id="{F8DA2BC7-8C06-4566-BD36-4B2C97F01E16}"/>
              </a:ext>
            </a:extLst>
          </p:cNvPr>
          <p:cNvSpPr/>
          <p:nvPr/>
        </p:nvSpPr>
        <p:spPr>
          <a:xfrm>
            <a:off x="4567105" y="3685378"/>
            <a:ext cx="96844" cy="114482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0"/>
              <a:gd name="f10" fmla="abs f4"/>
              <a:gd name="f11" fmla="abs f5"/>
              <a:gd name="f12" fmla="abs f6"/>
              <a:gd name="f13" fmla="+- 2700000 f2 0"/>
              <a:gd name="f14" fmla="*/ f9 f1 1"/>
              <a:gd name="f15" fmla="?: f10 f4 1"/>
              <a:gd name="f16" fmla="?: f11 f5 1"/>
              <a:gd name="f17" fmla="?: f12 f6 1"/>
              <a:gd name="f18" fmla="+- f13 0 f2"/>
              <a:gd name="f19" fmla="*/ f14 1 f3"/>
              <a:gd name="f20" fmla="*/ f15 1 21600"/>
              <a:gd name="f21" fmla="*/ f16 1 21600"/>
              <a:gd name="f22" fmla="*/ 21600 f15 1"/>
              <a:gd name="f23" fmla="*/ 21600 f16 1"/>
              <a:gd name="f24" fmla="+- f18 f2 0"/>
              <a:gd name="f25" fmla="+- f19 0 f2"/>
              <a:gd name="f26" fmla="min f21 f20"/>
              <a:gd name="f27" fmla="*/ f22 1 f17"/>
              <a:gd name="f28" fmla="*/ f23 1 f17"/>
              <a:gd name="f29" fmla="*/ f24 f8 1"/>
              <a:gd name="f30" fmla="val f27"/>
              <a:gd name="f31" fmla="val f28"/>
              <a:gd name="f32" fmla="*/ f29 1 f1"/>
              <a:gd name="f33" fmla="*/ f7 f26 1"/>
              <a:gd name="f34" fmla="+- f31 0 f7"/>
              <a:gd name="f35" fmla="+- f30 0 f7"/>
              <a:gd name="f36" fmla="+- 0 0 f32"/>
              <a:gd name="f37" fmla="*/ f34 1 2"/>
              <a:gd name="f38" fmla="*/ f35 1 2"/>
              <a:gd name="f39" fmla="+- 0 0 f36"/>
              <a:gd name="f40" fmla="+- f7 f37 0"/>
              <a:gd name="f41" fmla="+- f7 f38 0"/>
              <a:gd name="f42" fmla="*/ f39 f1 1"/>
              <a:gd name="f43" fmla="*/ f38 f26 1"/>
              <a:gd name="f44" fmla="*/ f37 f26 1"/>
              <a:gd name="f45" fmla="*/ f42 1 f8"/>
              <a:gd name="f46" fmla="*/ f40 f26 1"/>
              <a:gd name="f47" fmla="+- f45 0 f2"/>
              <a:gd name="f48" fmla="cos 1 f47"/>
              <a:gd name="f49" fmla="sin 1 f47"/>
              <a:gd name="f50" fmla="+- 0 0 f48"/>
              <a:gd name="f51" fmla="+- 0 0 f49"/>
              <a:gd name="f52" fmla="+- 0 0 f50"/>
              <a:gd name="f53" fmla="+- 0 0 f51"/>
              <a:gd name="f54" fmla="val f52"/>
              <a:gd name="f55" fmla="val f53"/>
              <a:gd name="f56" fmla="*/ f54 f38 1"/>
              <a:gd name="f57" fmla="*/ f55 f37 1"/>
              <a:gd name="f58" fmla="+- f41 0 f56"/>
              <a:gd name="f59" fmla="+- f41 f56 0"/>
              <a:gd name="f60" fmla="+- f40 0 f57"/>
              <a:gd name="f61" fmla="+- f40 f57 0"/>
              <a:gd name="f62" fmla="*/ f58 f26 1"/>
              <a:gd name="f63" fmla="*/ f60 f26 1"/>
              <a:gd name="f64" fmla="*/ f59 f26 1"/>
              <a:gd name="f65" fmla="*/ f61 f2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5">
                <a:pos x="f62" y="f63"/>
              </a:cxn>
              <a:cxn ang="f25">
                <a:pos x="f62" y="f65"/>
              </a:cxn>
              <a:cxn ang="f25">
                <a:pos x="f64" y="f65"/>
              </a:cxn>
              <a:cxn ang="f25">
                <a:pos x="f64" y="f63"/>
              </a:cxn>
            </a:cxnLst>
            <a:rect l="f62" t="f63" r="f64" b="f65"/>
            <a:pathLst>
              <a:path>
                <a:moveTo>
                  <a:pt x="f33" y="f46"/>
                </a:moveTo>
                <a:arcTo wR="f43" hR="f44" stAng="f1" swAng="f0"/>
                <a:close/>
              </a:path>
            </a:pathLst>
          </a:custGeom>
          <a:solidFill>
            <a:srgbClr val="FFFFFF"/>
          </a:solidFill>
          <a:ln w="12600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Microsoft YaHei" pitchFamily="2"/>
              <a:cs typeface="Lucida Sans" pitchFamily="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439ED135-7C63-4B3C-B05D-7F0AB4FE41DF}"/>
              </a:ext>
            </a:extLst>
          </p:cNvPr>
          <p:cNvSpPr/>
          <p:nvPr/>
        </p:nvSpPr>
        <p:spPr>
          <a:xfrm>
            <a:off x="2803239" y="1115997"/>
            <a:ext cx="2576157" cy="1226877"/>
          </a:xfrm>
          <a:prstGeom prst="rect">
            <a:avLst/>
          </a:prstGeom>
          <a:solidFill>
            <a:srgbClr val="FFFFFF"/>
          </a:solidFill>
          <a:ln w="12600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3" name="TextBox 4">
            <a:extLst>
              <a:ext uri="{FF2B5EF4-FFF2-40B4-BE49-F238E27FC236}">
                <a16:creationId xmlns:a16="http://schemas.microsoft.com/office/drawing/2014/main" id="{BFB8BA1D-5585-4569-BA4A-85DFD01D3520}"/>
              </a:ext>
            </a:extLst>
          </p:cNvPr>
          <p:cNvSpPr txBox="1"/>
          <p:nvPr/>
        </p:nvSpPr>
        <p:spPr>
          <a:xfrm>
            <a:off x="2803239" y="1115997"/>
            <a:ext cx="2580189" cy="280208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0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200" b="1" i="0" u="none" strike="noStrike" kern="1200" cap="none" spc="0" baseline="0">
                <a:solidFill>
                  <a:srgbClr val="000000"/>
                </a:solidFill>
                <a:uFillTx/>
                <a:latin typeface="Calibri" pitchFamily="18"/>
                <a:ea typeface="Microsoft YaHei" pitchFamily="2"/>
                <a:cs typeface="Lucida Sans" pitchFamily="2"/>
              </a:rPr>
              <a:t>name</a:t>
            </a:r>
            <a:r>
              <a:rPr lang="en-GB" sz="1200" b="0" i="0" u="none" strike="noStrike" kern="1200" cap="none" spc="0" baseline="0">
                <a:solidFill>
                  <a:srgbClr val="000000"/>
                </a:solidFill>
                <a:uFillTx/>
                <a:latin typeface="Calibri" pitchFamily="18"/>
                <a:ea typeface="Microsoft YaHei" pitchFamily="2"/>
                <a:cs typeface="Lucida Sans" pitchFamily="2"/>
              </a:rPr>
              <a:t> | room | password | permission</a:t>
            </a:r>
          </a:p>
        </p:txBody>
      </p:sp>
      <p:cxnSp>
        <p:nvCxnSpPr>
          <p:cNvPr id="4" name="Straight Connector 7">
            <a:extLst>
              <a:ext uri="{FF2B5EF4-FFF2-40B4-BE49-F238E27FC236}">
                <a16:creationId xmlns:a16="http://schemas.microsoft.com/office/drawing/2014/main" id="{67719560-8FE5-4A67-8EAC-7E4EBE99EF2B}"/>
              </a:ext>
            </a:extLst>
          </p:cNvPr>
          <p:cNvCxnSpPr/>
          <p:nvPr/>
        </p:nvCxnSpPr>
        <p:spPr>
          <a:xfrm>
            <a:off x="2803239" y="1393198"/>
            <a:ext cx="2557083" cy="0"/>
          </a:xfrm>
          <a:prstGeom prst="straightConnector1">
            <a:avLst/>
          </a:prstGeom>
          <a:noFill/>
          <a:ln w="6483" cap="flat">
            <a:solidFill>
              <a:srgbClr val="000000"/>
            </a:solidFill>
            <a:prstDash val="solid"/>
            <a:miter/>
          </a:ln>
        </p:spPr>
      </p:cxnSp>
      <p:sp>
        <p:nvSpPr>
          <p:cNvPr id="5" name="Rectangle 8">
            <a:extLst>
              <a:ext uri="{FF2B5EF4-FFF2-40B4-BE49-F238E27FC236}">
                <a16:creationId xmlns:a16="http://schemas.microsoft.com/office/drawing/2014/main" id="{21FFFDF2-65E6-4772-A97C-93BED2918124}"/>
              </a:ext>
            </a:extLst>
          </p:cNvPr>
          <p:cNvSpPr/>
          <p:nvPr/>
        </p:nvSpPr>
        <p:spPr>
          <a:xfrm>
            <a:off x="2776237" y="3125876"/>
            <a:ext cx="1452963" cy="1226877"/>
          </a:xfrm>
          <a:prstGeom prst="rect">
            <a:avLst/>
          </a:prstGeom>
          <a:solidFill>
            <a:srgbClr val="FFFFFF"/>
          </a:solidFill>
          <a:ln w="12600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6" name="TextBox 9">
            <a:extLst>
              <a:ext uri="{FF2B5EF4-FFF2-40B4-BE49-F238E27FC236}">
                <a16:creationId xmlns:a16="http://schemas.microsoft.com/office/drawing/2014/main" id="{2D29FE3E-B839-4702-8811-05720FF9BCD3}"/>
              </a:ext>
            </a:extLst>
          </p:cNvPr>
          <p:cNvSpPr txBox="1"/>
          <p:nvPr/>
        </p:nvSpPr>
        <p:spPr>
          <a:xfrm>
            <a:off x="2776237" y="3125876"/>
            <a:ext cx="1401665" cy="280208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0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200" b="1" i="0" u="none" strike="noStrike" kern="1200" cap="none" spc="0" baseline="0">
                <a:solidFill>
                  <a:srgbClr val="000000"/>
                </a:solidFill>
                <a:uFillTx/>
                <a:latin typeface="Calibri" pitchFamily="18"/>
                <a:ea typeface="Microsoft YaHei" pitchFamily="2"/>
                <a:cs typeface="Lucida Sans" pitchFamily="2"/>
              </a:rPr>
              <a:t>booking no</a:t>
            </a:r>
            <a:r>
              <a:rPr lang="en-GB" sz="1200" b="0" i="0" u="none" strike="noStrike" kern="1200" cap="none" spc="0" baseline="0">
                <a:solidFill>
                  <a:srgbClr val="000000"/>
                </a:solidFill>
                <a:uFillTx/>
                <a:latin typeface="Calibri" pitchFamily="18"/>
                <a:ea typeface="Microsoft YaHei" pitchFamily="2"/>
                <a:cs typeface="Lucida Sans" pitchFamily="2"/>
              </a:rPr>
              <a:t> | </a:t>
            </a:r>
            <a:r>
              <a:rPr lang="en-GB" sz="1200" b="1" i="0" u="none" strike="noStrike" kern="1200" cap="none" spc="0" baseline="0">
                <a:solidFill>
                  <a:srgbClr val="000000"/>
                </a:solidFill>
                <a:uFillTx/>
                <a:latin typeface="Calibri" pitchFamily="18"/>
                <a:ea typeface="Microsoft YaHei" pitchFamily="2"/>
                <a:cs typeface="Lucida Sans" pitchFamily="2"/>
              </a:rPr>
              <a:t>name</a:t>
            </a:r>
          </a:p>
        </p:txBody>
      </p:sp>
      <p:cxnSp>
        <p:nvCxnSpPr>
          <p:cNvPr id="7" name="Straight Connector 10">
            <a:extLst>
              <a:ext uri="{FF2B5EF4-FFF2-40B4-BE49-F238E27FC236}">
                <a16:creationId xmlns:a16="http://schemas.microsoft.com/office/drawing/2014/main" id="{752B4A4F-985A-4A8C-96A7-E65817456FF5}"/>
              </a:ext>
            </a:extLst>
          </p:cNvPr>
          <p:cNvCxnSpPr/>
          <p:nvPr/>
        </p:nvCxnSpPr>
        <p:spPr>
          <a:xfrm>
            <a:off x="2776237" y="3402720"/>
            <a:ext cx="1452954" cy="0"/>
          </a:xfrm>
          <a:prstGeom prst="straightConnector1">
            <a:avLst/>
          </a:prstGeom>
          <a:noFill/>
          <a:ln w="6483" cap="flat">
            <a:solidFill>
              <a:srgbClr val="000000"/>
            </a:solidFill>
            <a:prstDash val="solid"/>
            <a:miter/>
          </a:ln>
        </p:spPr>
      </p:cxnSp>
      <p:sp>
        <p:nvSpPr>
          <p:cNvPr id="8" name="Rectangle 12">
            <a:extLst>
              <a:ext uri="{FF2B5EF4-FFF2-40B4-BE49-F238E27FC236}">
                <a16:creationId xmlns:a16="http://schemas.microsoft.com/office/drawing/2014/main" id="{A22779F1-466C-4C11-B5B0-B6F1440B40BA}"/>
              </a:ext>
            </a:extLst>
          </p:cNvPr>
          <p:cNvSpPr/>
          <p:nvPr/>
        </p:nvSpPr>
        <p:spPr>
          <a:xfrm>
            <a:off x="6534082" y="992910"/>
            <a:ext cx="2479304" cy="1344570"/>
          </a:xfrm>
          <a:prstGeom prst="rect">
            <a:avLst/>
          </a:prstGeom>
          <a:solidFill>
            <a:srgbClr val="FFFFFF"/>
          </a:solidFill>
          <a:ln w="12600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9" name="TextBox 13">
            <a:extLst>
              <a:ext uri="{FF2B5EF4-FFF2-40B4-BE49-F238E27FC236}">
                <a16:creationId xmlns:a16="http://schemas.microsoft.com/office/drawing/2014/main" id="{2D2088EB-2A64-4BC0-9CED-294F796E41EC}"/>
              </a:ext>
            </a:extLst>
          </p:cNvPr>
          <p:cNvSpPr txBox="1"/>
          <p:nvPr/>
        </p:nvSpPr>
        <p:spPr>
          <a:xfrm>
            <a:off x="6534082" y="992910"/>
            <a:ext cx="2578333" cy="1219562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0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200" b="1" i="0" u="none" strike="noStrike" kern="1200" cap="none" spc="0" baseline="0">
                <a:solidFill>
                  <a:srgbClr val="000000"/>
                </a:solidFill>
                <a:uFillTx/>
                <a:latin typeface="Calibri" pitchFamily="18"/>
                <a:ea typeface="Microsoft YaHei" pitchFamily="2"/>
                <a:cs typeface="Lucida Sans" pitchFamily="2"/>
              </a:rPr>
              <a:t>booking no</a:t>
            </a:r>
            <a:r>
              <a:rPr lang="en-GB" sz="1200" b="0" i="0" u="none" strike="noStrike" kern="1200" cap="none" spc="0" baseline="0">
                <a:solidFill>
                  <a:srgbClr val="000000"/>
                </a:solidFill>
                <a:uFillTx/>
                <a:latin typeface="Calibri" pitchFamily="18"/>
                <a:ea typeface="Microsoft YaHei" pitchFamily="2"/>
                <a:cs typeface="Lucida Sans" pitchFamily="2"/>
              </a:rPr>
              <a:t> | </a:t>
            </a:r>
            <a:r>
              <a:rPr lang="en-GB" sz="1200" b="0" i="0" u="none" strike="noStrike" kern="0" cap="none" spc="0" baseline="0">
                <a:solidFill>
                  <a:srgbClr val="000000"/>
                </a:solidFill>
                <a:uFillTx/>
                <a:latin typeface="Calibri" pitchFamily="18"/>
                <a:ea typeface="Microsoft YaHei" pitchFamily="2"/>
                <a:cs typeface="Lucida Sans" pitchFamily="2"/>
              </a:rPr>
              <a:t>date</a:t>
            </a:r>
            <a:r>
              <a:rPr lang="en-GB" sz="1200" b="0" i="0" u="none" strike="noStrike" kern="1200" cap="none" spc="0" baseline="0">
                <a:solidFill>
                  <a:srgbClr val="000000"/>
                </a:solidFill>
                <a:uFillTx/>
                <a:latin typeface="Calibri" pitchFamily="18"/>
                <a:ea typeface="Microsoft YaHei" pitchFamily="2"/>
                <a:cs typeface="Lucida Sans" pitchFamily="2"/>
              </a:rPr>
              <a:t> | time | room no. 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200" b="1" i="0" u="none" strike="noStrike" kern="1200" cap="none" spc="0" baseline="0">
              <a:solidFill>
                <a:srgbClr val="000000"/>
              </a:solidFill>
              <a:uFillTx/>
              <a:latin typeface="Calibri" pitchFamily="18"/>
              <a:ea typeface="Microsoft YaHei" pitchFamily="2"/>
              <a:cs typeface="Lucida Sans" pitchFamily="2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200" b="0" i="0" u="none" strike="noStrike" kern="1200" cap="none" spc="0" baseline="0">
                <a:solidFill>
                  <a:srgbClr val="000000"/>
                </a:solidFill>
                <a:uFillTx/>
                <a:latin typeface="Calibri" pitchFamily="18"/>
                <a:ea typeface="Microsoft YaHei" pitchFamily="2"/>
                <a:cs typeface="Lucida Sans" pitchFamily="2"/>
              </a:rPr>
              <a:t>                                    9 - 10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200" b="0" i="0" u="none" strike="noStrike" kern="1200" cap="none" spc="0" baseline="0">
                <a:solidFill>
                  <a:srgbClr val="000000"/>
                </a:solidFill>
                <a:uFillTx/>
                <a:latin typeface="Calibri" pitchFamily="18"/>
                <a:ea typeface="Microsoft YaHei" pitchFamily="2"/>
                <a:cs typeface="Lucida Sans" pitchFamily="2"/>
              </a:rPr>
              <a:t>                                   10 - 11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200" b="0" i="0" u="none" strike="noStrike" kern="1200" cap="none" spc="0" baseline="0">
                <a:solidFill>
                  <a:srgbClr val="000000"/>
                </a:solidFill>
                <a:uFillTx/>
                <a:latin typeface="Calibri" pitchFamily="18"/>
                <a:ea typeface="Microsoft YaHei" pitchFamily="2"/>
                <a:cs typeface="Lucida Sans" pitchFamily="2"/>
              </a:rPr>
              <a:t>                                       …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200" b="0" i="0" u="none" strike="noStrike" kern="1200" cap="none" spc="0" baseline="0">
                <a:solidFill>
                  <a:srgbClr val="000000"/>
                </a:solidFill>
                <a:uFillTx/>
                <a:latin typeface="Calibri" pitchFamily="18"/>
                <a:ea typeface="Microsoft YaHei" pitchFamily="2"/>
                <a:cs typeface="Lucida Sans" pitchFamily="2"/>
              </a:rPr>
              <a:t>                                     4 - 5 </a:t>
            </a:r>
          </a:p>
        </p:txBody>
      </p:sp>
      <p:cxnSp>
        <p:nvCxnSpPr>
          <p:cNvPr id="10" name="Straight Connector 14">
            <a:extLst>
              <a:ext uri="{FF2B5EF4-FFF2-40B4-BE49-F238E27FC236}">
                <a16:creationId xmlns:a16="http://schemas.microsoft.com/office/drawing/2014/main" id="{8E1B0483-2741-4103-8E09-E677479DB708}"/>
              </a:ext>
            </a:extLst>
          </p:cNvPr>
          <p:cNvCxnSpPr/>
          <p:nvPr/>
        </p:nvCxnSpPr>
        <p:spPr>
          <a:xfrm>
            <a:off x="6534082" y="1270110"/>
            <a:ext cx="0" cy="336234"/>
          </a:xfrm>
          <a:prstGeom prst="straightConnector1">
            <a:avLst/>
          </a:prstGeom>
          <a:noFill/>
          <a:ln w="6483" cap="flat">
            <a:solidFill>
              <a:srgbClr val="000000"/>
            </a:solidFill>
            <a:prstDash val="solid"/>
            <a:miter/>
          </a:ln>
        </p:spPr>
      </p:cxnSp>
      <p:sp>
        <p:nvSpPr>
          <p:cNvPr id="11" name="TextBox 20">
            <a:extLst>
              <a:ext uri="{FF2B5EF4-FFF2-40B4-BE49-F238E27FC236}">
                <a16:creationId xmlns:a16="http://schemas.microsoft.com/office/drawing/2014/main" id="{E5BF6ECB-9FB0-43EA-9DE4-AC6EB7FB0E8F}"/>
              </a:ext>
            </a:extLst>
          </p:cNvPr>
          <p:cNvSpPr txBox="1"/>
          <p:nvPr/>
        </p:nvSpPr>
        <p:spPr>
          <a:xfrm>
            <a:off x="2822323" y="839163"/>
            <a:ext cx="344884" cy="276843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0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200" b="0" i="0" u="none" strike="noStrike" kern="1200" cap="none" spc="0" baseline="0">
                <a:solidFill>
                  <a:srgbClr val="000000"/>
                </a:solidFill>
                <a:uFillTx/>
                <a:latin typeface="Calibri" pitchFamily="18"/>
                <a:ea typeface="Microsoft YaHei" pitchFamily="2"/>
                <a:cs typeface="Lucida Sans" pitchFamily="2"/>
              </a:rPr>
              <a:t>PK</a:t>
            </a:r>
          </a:p>
        </p:txBody>
      </p:sp>
      <p:sp>
        <p:nvSpPr>
          <p:cNvPr id="12" name="TextBox 21">
            <a:extLst>
              <a:ext uri="{FF2B5EF4-FFF2-40B4-BE49-F238E27FC236}">
                <a16:creationId xmlns:a16="http://schemas.microsoft.com/office/drawing/2014/main" id="{2E6FEAE4-7057-419A-A1E9-5C690D5C58AD}"/>
              </a:ext>
            </a:extLst>
          </p:cNvPr>
          <p:cNvSpPr txBox="1"/>
          <p:nvPr/>
        </p:nvSpPr>
        <p:spPr>
          <a:xfrm>
            <a:off x="2822323" y="2846883"/>
            <a:ext cx="344884" cy="276843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0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200" b="0" i="0" u="none" strike="noStrike" kern="1200" cap="none" spc="0" baseline="0">
                <a:solidFill>
                  <a:srgbClr val="000000"/>
                </a:solidFill>
                <a:uFillTx/>
                <a:latin typeface="Calibri" pitchFamily="18"/>
                <a:ea typeface="Microsoft YaHei" pitchFamily="2"/>
                <a:cs typeface="Lucida Sans" pitchFamily="2"/>
              </a:rPr>
              <a:t>PK</a:t>
            </a:r>
          </a:p>
        </p:txBody>
      </p:sp>
      <p:sp>
        <p:nvSpPr>
          <p:cNvPr id="13" name="TextBox 22">
            <a:extLst>
              <a:ext uri="{FF2B5EF4-FFF2-40B4-BE49-F238E27FC236}">
                <a16:creationId xmlns:a16="http://schemas.microsoft.com/office/drawing/2014/main" id="{23D9ACC9-E2B1-4329-A44D-6F7175CBFBBA}"/>
              </a:ext>
            </a:extLst>
          </p:cNvPr>
          <p:cNvSpPr txBox="1"/>
          <p:nvPr/>
        </p:nvSpPr>
        <p:spPr>
          <a:xfrm>
            <a:off x="8407880" y="730770"/>
            <a:ext cx="344884" cy="276843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0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200" b="0" i="0" u="none" strike="noStrike" kern="1200" cap="none" spc="0" baseline="0">
                <a:solidFill>
                  <a:srgbClr val="000000"/>
                </a:solidFill>
                <a:uFillTx/>
                <a:latin typeface="Calibri" pitchFamily="18"/>
                <a:ea typeface="Microsoft YaHei" pitchFamily="2"/>
                <a:cs typeface="Lucida Sans" pitchFamily="2"/>
              </a:rPr>
              <a:t>PK</a:t>
            </a:r>
          </a:p>
        </p:txBody>
      </p:sp>
      <p:sp>
        <p:nvSpPr>
          <p:cNvPr id="14" name="TextBox 23">
            <a:extLst>
              <a:ext uri="{FF2B5EF4-FFF2-40B4-BE49-F238E27FC236}">
                <a16:creationId xmlns:a16="http://schemas.microsoft.com/office/drawing/2014/main" id="{60016821-BA72-4631-AEE8-957AF75F2825}"/>
              </a:ext>
            </a:extLst>
          </p:cNvPr>
          <p:cNvSpPr txBox="1"/>
          <p:nvPr/>
        </p:nvSpPr>
        <p:spPr>
          <a:xfrm>
            <a:off x="4354116" y="2355119"/>
            <a:ext cx="1103123" cy="280208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0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200" b="0" i="0" u="none" strike="noStrike" kern="1200" cap="none" spc="0" baseline="0">
                <a:solidFill>
                  <a:srgbClr val="000000"/>
                </a:solidFill>
                <a:uFillTx/>
                <a:latin typeface="Calibri" pitchFamily="18"/>
                <a:ea typeface="Microsoft YaHei" pitchFamily="2"/>
                <a:cs typeface="Lucida Sans" pitchFamily="2"/>
              </a:rPr>
              <a:t>PERSON TABLE</a:t>
            </a:r>
          </a:p>
        </p:txBody>
      </p:sp>
      <p:sp>
        <p:nvSpPr>
          <p:cNvPr id="15" name="TextBox 24">
            <a:extLst>
              <a:ext uri="{FF2B5EF4-FFF2-40B4-BE49-F238E27FC236}">
                <a16:creationId xmlns:a16="http://schemas.microsoft.com/office/drawing/2014/main" id="{8C2B84E4-8F44-41F5-954C-8B6573297869}"/>
              </a:ext>
            </a:extLst>
          </p:cNvPr>
          <p:cNvSpPr txBox="1"/>
          <p:nvPr/>
        </p:nvSpPr>
        <p:spPr>
          <a:xfrm>
            <a:off x="3031556" y="4380067"/>
            <a:ext cx="1197635" cy="280208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0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200" b="0" i="0" u="none" strike="noStrike" kern="1200" cap="none" spc="0" baseline="0">
                <a:solidFill>
                  <a:srgbClr val="000000"/>
                </a:solidFill>
                <a:uFillTx/>
                <a:latin typeface="Calibri" pitchFamily="18"/>
                <a:ea typeface="Microsoft YaHei" pitchFamily="2"/>
                <a:cs typeface="Lucida Sans" pitchFamily="2"/>
              </a:rPr>
              <a:t>BOOKING TABLE</a:t>
            </a:r>
          </a:p>
        </p:txBody>
      </p:sp>
      <p:sp>
        <p:nvSpPr>
          <p:cNvPr id="16" name="TextBox 25">
            <a:extLst>
              <a:ext uri="{FF2B5EF4-FFF2-40B4-BE49-F238E27FC236}">
                <a16:creationId xmlns:a16="http://schemas.microsoft.com/office/drawing/2014/main" id="{E1D204DB-E0EB-426C-B3AD-B07436A37182}"/>
              </a:ext>
            </a:extLst>
          </p:cNvPr>
          <p:cNvSpPr txBox="1"/>
          <p:nvPr/>
        </p:nvSpPr>
        <p:spPr>
          <a:xfrm>
            <a:off x="7839763" y="2334115"/>
            <a:ext cx="1272652" cy="280208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0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200" b="0" i="0" u="none" strike="noStrike" kern="0" cap="none" spc="0" baseline="0">
                <a:solidFill>
                  <a:srgbClr val="000000"/>
                </a:solidFill>
                <a:uFillTx/>
                <a:latin typeface="Calibri" pitchFamily="18"/>
                <a:ea typeface="Microsoft YaHei" pitchFamily="2"/>
                <a:cs typeface="Lucida Sans" pitchFamily="2"/>
              </a:rPr>
              <a:t>CALENDAR</a:t>
            </a:r>
            <a:r>
              <a:rPr lang="en-GB" sz="1200" b="0" i="0" u="none" strike="noStrike" kern="1200" cap="none" spc="0" baseline="0">
                <a:solidFill>
                  <a:srgbClr val="000000"/>
                </a:solidFill>
                <a:uFillTx/>
                <a:latin typeface="Calibri" pitchFamily="18"/>
                <a:ea typeface="Microsoft YaHei" pitchFamily="2"/>
                <a:cs typeface="Lucida Sans" pitchFamily="2"/>
              </a:rPr>
              <a:t> TABLE</a:t>
            </a:r>
          </a:p>
        </p:txBody>
      </p:sp>
      <p:cxnSp>
        <p:nvCxnSpPr>
          <p:cNvPr id="17" name="Connector: Elbow 28">
            <a:extLst>
              <a:ext uri="{FF2B5EF4-FFF2-40B4-BE49-F238E27FC236}">
                <a16:creationId xmlns:a16="http://schemas.microsoft.com/office/drawing/2014/main" id="{ED726993-41D8-46B6-B92C-9AD92162BE39}"/>
              </a:ext>
            </a:extLst>
          </p:cNvPr>
          <p:cNvCxnSpPr>
            <a:stCxn id="2" idx="1"/>
            <a:endCxn id="5" idx="1"/>
          </p:cNvCxnSpPr>
          <p:nvPr/>
        </p:nvCxnSpPr>
        <p:spPr>
          <a:xfrm rot="10800000" flipV="1">
            <a:off x="2776237" y="1729435"/>
            <a:ext cx="27002" cy="2009879"/>
          </a:xfrm>
          <a:prstGeom prst="bentConnector3">
            <a:avLst>
              <a:gd name="adj1" fmla="val 946604"/>
            </a:avLst>
          </a:prstGeom>
          <a:noFill/>
          <a:ln w="6483" cap="flat">
            <a:solidFill>
              <a:srgbClr val="000000"/>
            </a:solidFill>
            <a:prstDash val="solid"/>
            <a:miter/>
          </a:ln>
        </p:spPr>
      </p:cxnSp>
      <p:sp>
        <p:nvSpPr>
          <p:cNvPr id="18" name="Oval 29">
            <a:extLst>
              <a:ext uri="{FF2B5EF4-FFF2-40B4-BE49-F238E27FC236}">
                <a16:creationId xmlns:a16="http://schemas.microsoft.com/office/drawing/2014/main" id="{EC9357E4-F9D6-488E-8982-CE118F8C084C}"/>
              </a:ext>
            </a:extLst>
          </p:cNvPr>
          <p:cNvSpPr/>
          <p:nvPr/>
        </p:nvSpPr>
        <p:spPr>
          <a:xfrm>
            <a:off x="2617844" y="3682078"/>
            <a:ext cx="96844" cy="114482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0"/>
              <a:gd name="f10" fmla="abs f4"/>
              <a:gd name="f11" fmla="abs f5"/>
              <a:gd name="f12" fmla="abs f6"/>
              <a:gd name="f13" fmla="+- 2700000 f2 0"/>
              <a:gd name="f14" fmla="*/ f9 f1 1"/>
              <a:gd name="f15" fmla="?: f10 f4 1"/>
              <a:gd name="f16" fmla="?: f11 f5 1"/>
              <a:gd name="f17" fmla="?: f12 f6 1"/>
              <a:gd name="f18" fmla="+- f13 0 f2"/>
              <a:gd name="f19" fmla="*/ f14 1 f3"/>
              <a:gd name="f20" fmla="*/ f15 1 21600"/>
              <a:gd name="f21" fmla="*/ f16 1 21600"/>
              <a:gd name="f22" fmla="*/ 21600 f15 1"/>
              <a:gd name="f23" fmla="*/ 21600 f16 1"/>
              <a:gd name="f24" fmla="+- f18 f2 0"/>
              <a:gd name="f25" fmla="+- f19 0 f2"/>
              <a:gd name="f26" fmla="min f21 f20"/>
              <a:gd name="f27" fmla="*/ f22 1 f17"/>
              <a:gd name="f28" fmla="*/ f23 1 f17"/>
              <a:gd name="f29" fmla="*/ f24 f8 1"/>
              <a:gd name="f30" fmla="val f27"/>
              <a:gd name="f31" fmla="val f28"/>
              <a:gd name="f32" fmla="*/ f29 1 f1"/>
              <a:gd name="f33" fmla="*/ f7 f26 1"/>
              <a:gd name="f34" fmla="+- f31 0 f7"/>
              <a:gd name="f35" fmla="+- f30 0 f7"/>
              <a:gd name="f36" fmla="+- 0 0 f32"/>
              <a:gd name="f37" fmla="*/ f34 1 2"/>
              <a:gd name="f38" fmla="*/ f35 1 2"/>
              <a:gd name="f39" fmla="+- 0 0 f36"/>
              <a:gd name="f40" fmla="+- f7 f37 0"/>
              <a:gd name="f41" fmla="+- f7 f38 0"/>
              <a:gd name="f42" fmla="*/ f39 f1 1"/>
              <a:gd name="f43" fmla="*/ f38 f26 1"/>
              <a:gd name="f44" fmla="*/ f37 f26 1"/>
              <a:gd name="f45" fmla="*/ f42 1 f8"/>
              <a:gd name="f46" fmla="*/ f40 f26 1"/>
              <a:gd name="f47" fmla="+- f45 0 f2"/>
              <a:gd name="f48" fmla="cos 1 f47"/>
              <a:gd name="f49" fmla="sin 1 f47"/>
              <a:gd name="f50" fmla="+- 0 0 f48"/>
              <a:gd name="f51" fmla="+- 0 0 f49"/>
              <a:gd name="f52" fmla="+- 0 0 f50"/>
              <a:gd name="f53" fmla="+- 0 0 f51"/>
              <a:gd name="f54" fmla="val f52"/>
              <a:gd name="f55" fmla="val f53"/>
              <a:gd name="f56" fmla="*/ f54 f38 1"/>
              <a:gd name="f57" fmla="*/ f55 f37 1"/>
              <a:gd name="f58" fmla="+- f41 0 f56"/>
              <a:gd name="f59" fmla="+- f41 f56 0"/>
              <a:gd name="f60" fmla="+- f40 0 f57"/>
              <a:gd name="f61" fmla="+- f40 f57 0"/>
              <a:gd name="f62" fmla="*/ f58 f26 1"/>
              <a:gd name="f63" fmla="*/ f60 f26 1"/>
              <a:gd name="f64" fmla="*/ f59 f26 1"/>
              <a:gd name="f65" fmla="*/ f61 f2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5">
                <a:pos x="f62" y="f63"/>
              </a:cxn>
              <a:cxn ang="f25">
                <a:pos x="f62" y="f65"/>
              </a:cxn>
              <a:cxn ang="f25">
                <a:pos x="f64" y="f65"/>
              </a:cxn>
              <a:cxn ang="f25">
                <a:pos x="f64" y="f63"/>
              </a:cxn>
            </a:cxnLst>
            <a:rect l="f62" t="f63" r="f64" b="f65"/>
            <a:pathLst>
              <a:path>
                <a:moveTo>
                  <a:pt x="f33" y="f46"/>
                </a:moveTo>
                <a:arcTo wR="f43" hR="f44" stAng="f1" swAng="f0"/>
                <a:close/>
              </a:path>
            </a:pathLst>
          </a:custGeom>
          <a:solidFill>
            <a:srgbClr val="FFFFFF"/>
          </a:solidFill>
          <a:ln w="12600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Microsoft YaHei" pitchFamily="2"/>
              <a:cs typeface="Lucida Sans" pitchFamily="2"/>
            </a:endParaRPr>
          </a:p>
        </p:txBody>
      </p:sp>
      <p:cxnSp>
        <p:nvCxnSpPr>
          <p:cNvPr id="19" name="Connector: Elbow 31">
            <a:extLst>
              <a:ext uri="{FF2B5EF4-FFF2-40B4-BE49-F238E27FC236}">
                <a16:creationId xmlns:a16="http://schemas.microsoft.com/office/drawing/2014/main" id="{6CDFED8F-1CB9-46E0-86E3-C48A56E8362F}"/>
              </a:ext>
            </a:extLst>
          </p:cNvPr>
          <p:cNvCxnSpPr>
            <a:stCxn id="5" idx="3"/>
            <a:endCxn id="8" idx="2"/>
          </p:cNvCxnSpPr>
          <p:nvPr/>
        </p:nvCxnSpPr>
        <p:spPr>
          <a:xfrm flipV="1">
            <a:off x="4229200" y="2337480"/>
            <a:ext cx="3544534" cy="1401835"/>
          </a:xfrm>
          <a:prstGeom prst="bentConnector2">
            <a:avLst/>
          </a:prstGeom>
          <a:noFill/>
          <a:ln w="6483" cap="flat">
            <a:solidFill>
              <a:srgbClr val="000000"/>
            </a:solidFill>
            <a:prstDash val="solid"/>
            <a:miter/>
          </a:ln>
        </p:spPr>
      </p:cxnSp>
      <p:sp>
        <p:nvSpPr>
          <p:cNvPr id="20" name="Oval 32">
            <a:extLst>
              <a:ext uri="{FF2B5EF4-FFF2-40B4-BE49-F238E27FC236}">
                <a16:creationId xmlns:a16="http://schemas.microsoft.com/office/drawing/2014/main" id="{89EB87CB-FB44-4E69-9C49-3D5DEB68B01B}"/>
              </a:ext>
            </a:extLst>
          </p:cNvPr>
          <p:cNvSpPr/>
          <p:nvPr/>
        </p:nvSpPr>
        <p:spPr>
          <a:xfrm>
            <a:off x="7719767" y="2401781"/>
            <a:ext cx="96844" cy="114482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0"/>
              <a:gd name="f10" fmla="abs f4"/>
              <a:gd name="f11" fmla="abs f5"/>
              <a:gd name="f12" fmla="abs f6"/>
              <a:gd name="f13" fmla="+- 2700000 f2 0"/>
              <a:gd name="f14" fmla="*/ f9 f1 1"/>
              <a:gd name="f15" fmla="?: f10 f4 1"/>
              <a:gd name="f16" fmla="?: f11 f5 1"/>
              <a:gd name="f17" fmla="?: f12 f6 1"/>
              <a:gd name="f18" fmla="+- f13 0 f2"/>
              <a:gd name="f19" fmla="*/ f14 1 f3"/>
              <a:gd name="f20" fmla="*/ f15 1 21600"/>
              <a:gd name="f21" fmla="*/ f16 1 21600"/>
              <a:gd name="f22" fmla="*/ 21600 f15 1"/>
              <a:gd name="f23" fmla="*/ 21600 f16 1"/>
              <a:gd name="f24" fmla="+- f18 f2 0"/>
              <a:gd name="f25" fmla="+- f19 0 f2"/>
              <a:gd name="f26" fmla="min f21 f20"/>
              <a:gd name="f27" fmla="*/ f22 1 f17"/>
              <a:gd name="f28" fmla="*/ f23 1 f17"/>
              <a:gd name="f29" fmla="*/ f24 f8 1"/>
              <a:gd name="f30" fmla="val f27"/>
              <a:gd name="f31" fmla="val f28"/>
              <a:gd name="f32" fmla="*/ f29 1 f1"/>
              <a:gd name="f33" fmla="*/ f7 f26 1"/>
              <a:gd name="f34" fmla="+- f31 0 f7"/>
              <a:gd name="f35" fmla="+- f30 0 f7"/>
              <a:gd name="f36" fmla="+- 0 0 f32"/>
              <a:gd name="f37" fmla="*/ f34 1 2"/>
              <a:gd name="f38" fmla="*/ f35 1 2"/>
              <a:gd name="f39" fmla="+- 0 0 f36"/>
              <a:gd name="f40" fmla="+- f7 f37 0"/>
              <a:gd name="f41" fmla="+- f7 f38 0"/>
              <a:gd name="f42" fmla="*/ f39 f1 1"/>
              <a:gd name="f43" fmla="*/ f38 f26 1"/>
              <a:gd name="f44" fmla="*/ f37 f26 1"/>
              <a:gd name="f45" fmla="*/ f42 1 f8"/>
              <a:gd name="f46" fmla="*/ f40 f26 1"/>
              <a:gd name="f47" fmla="+- f45 0 f2"/>
              <a:gd name="f48" fmla="cos 1 f47"/>
              <a:gd name="f49" fmla="sin 1 f47"/>
              <a:gd name="f50" fmla="+- 0 0 f48"/>
              <a:gd name="f51" fmla="+- 0 0 f49"/>
              <a:gd name="f52" fmla="+- 0 0 f50"/>
              <a:gd name="f53" fmla="+- 0 0 f51"/>
              <a:gd name="f54" fmla="val f52"/>
              <a:gd name="f55" fmla="val f53"/>
              <a:gd name="f56" fmla="*/ f54 f38 1"/>
              <a:gd name="f57" fmla="*/ f55 f37 1"/>
              <a:gd name="f58" fmla="+- f41 0 f56"/>
              <a:gd name="f59" fmla="+- f41 f56 0"/>
              <a:gd name="f60" fmla="+- f40 0 f57"/>
              <a:gd name="f61" fmla="+- f40 f57 0"/>
              <a:gd name="f62" fmla="*/ f58 f26 1"/>
              <a:gd name="f63" fmla="*/ f60 f26 1"/>
              <a:gd name="f64" fmla="*/ f59 f26 1"/>
              <a:gd name="f65" fmla="*/ f61 f2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5">
                <a:pos x="f62" y="f63"/>
              </a:cxn>
              <a:cxn ang="f25">
                <a:pos x="f62" y="f65"/>
              </a:cxn>
              <a:cxn ang="f25">
                <a:pos x="f64" y="f65"/>
              </a:cxn>
              <a:cxn ang="f25">
                <a:pos x="f64" y="f63"/>
              </a:cxn>
            </a:cxnLst>
            <a:rect l="f62" t="f63" r="f64" b="f65"/>
            <a:pathLst>
              <a:path>
                <a:moveTo>
                  <a:pt x="f33" y="f46"/>
                </a:moveTo>
                <a:arcTo wR="f43" hR="f44" stAng="f1" swAng="f0"/>
                <a:close/>
              </a:path>
            </a:pathLst>
          </a:custGeom>
          <a:solidFill>
            <a:srgbClr val="FFFFFF"/>
          </a:solidFill>
          <a:ln w="12600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Microsoft YaHei" pitchFamily="2"/>
              <a:cs typeface="Lucida Sans" pitchFamily="2"/>
            </a:endParaRPr>
          </a:p>
        </p:txBody>
      </p:sp>
      <p:cxnSp>
        <p:nvCxnSpPr>
          <p:cNvPr id="21" name="Straight Connector 10">
            <a:extLst>
              <a:ext uri="{FF2B5EF4-FFF2-40B4-BE49-F238E27FC236}">
                <a16:creationId xmlns:a16="http://schemas.microsoft.com/office/drawing/2014/main" id="{AA413917-0157-4001-863B-A482BC4BCABC}"/>
              </a:ext>
            </a:extLst>
          </p:cNvPr>
          <p:cNvCxnSpPr/>
          <p:nvPr/>
        </p:nvCxnSpPr>
        <p:spPr>
          <a:xfrm>
            <a:off x="6588800" y="1271902"/>
            <a:ext cx="2424587" cy="0"/>
          </a:xfrm>
          <a:prstGeom prst="straightConnector1">
            <a:avLst/>
          </a:prstGeom>
          <a:noFill/>
          <a:ln w="6483" cap="flat">
            <a:solidFill>
              <a:srgbClr val="000000"/>
            </a:solidFill>
            <a:prstDash val="solid"/>
            <a:miter/>
          </a:ln>
        </p:spPr>
      </p:cxnSp>
      <p:sp>
        <p:nvSpPr>
          <p:cNvPr id="22" name="TextBox 22">
            <a:extLst>
              <a:ext uri="{FF2B5EF4-FFF2-40B4-BE49-F238E27FC236}">
                <a16:creationId xmlns:a16="http://schemas.microsoft.com/office/drawing/2014/main" id="{F2E8C0B9-7008-482F-9DD6-1F0064DA2009}"/>
              </a:ext>
            </a:extLst>
          </p:cNvPr>
          <p:cNvSpPr txBox="1"/>
          <p:nvPr/>
        </p:nvSpPr>
        <p:spPr>
          <a:xfrm>
            <a:off x="7471726" y="716066"/>
            <a:ext cx="344884" cy="276843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0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200" b="0" i="0" u="none" strike="noStrike" kern="1200" cap="none" spc="0" baseline="0">
                <a:solidFill>
                  <a:srgbClr val="000000"/>
                </a:solidFill>
                <a:uFillTx/>
                <a:latin typeface="Calibri" pitchFamily="18"/>
                <a:ea typeface="Microsoft YaHei" pitchFamily="2"/>
                <a:cs typeface="Lucida Sans" pitchFamily="2"/>
              </a:rPr>
              <a:t>PK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245894A-8B3D-4411-9F3C-6A23F4CAE365}"/>
              </a:ext>
            </a:extLst>
          </p:cNvPr>
          <p:cNvSpPr txBox="1"/>
          <p:nvPr/>
        </p:nvSpPr>
        <p:spPr>
          <a:xfrm>
            <a:off x="7875791" y="729480"/>
            <a:ext cx="344884" cy="276843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0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200" b="0" i="0" u="none" strike="noStrike" kern="1200" cap="none" spc="0" baseline="0">
                <a:solidFill>
                  <a:srgbClr val="000000"/>
                </a:solidFill>
                <a:uFillTx/>
                <a:latin typeface="Calibri" pitchFamily="18"/>
                <a:ea typeface="Microsoft YaHei" pitchFamily="2"/>
                <a:cs typeface="Lucida Sans" pitchFamily="2"/>
              </a:rPr>
              <a:t>PK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439ED135-7C63-4B3C-B05D-7F0AB4FE41DF}"/>
              </a:ext>
            </a:extLst>
          </p:cNvPr>
          <p:cNvSpPr/>
          <p:nvPr/>
        </p:nvSpPr>
        <p:spPr>
          <a:xfrm>
            <a:off x="2803239" y="1115997"/>
            <a:ext cx="2576157" cy="1226877"/>
          </a:xfrm>
          <a:prstGeom prst="rect">
            <a:avLst/>
          </a:prstGeom>
          <a:solidFill>
            <a:srgbClr val="FFFFFF"/>
          </a:solidFill>
          <a:ln w="12600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3" name="TextBox 4">
            <a:extLst>
              <a:ext uri="{FF2B5EF4-FFF2-40B4-BE49-F238E27FC236}">
                <a16:creationId xmlns:a16="http://schemas.microsoft.com/office/drawing/2014/main" id="{BFB8BA1D-5585-4569-BA4A-85DFD01D3520}"/>
              </a:ext>
            </a:extLst>
          </p:cNvPr>
          <p:cNvSpPr txBox="1"/>
          <p:nvPr/>
        </p:nvSpPr>
        <p:spPr>
          <a:xfrm>
            <a:off x="2803239" y="1115997"/>
            <a:ext cx="2580189" cy="280208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0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200" b="1" i="0" u="none" strike="noStrike" kern="1200" cap="none" spc="0" baseline="0">
                <a:solidFill>
                  <a:srgbClr val="000000"/>
                </a:solidFill>
                <a:uFillTx/>
                <a:latin typeface="Calibri" pitchFamily="18"/>
                <a:ea typeface="Microsoft YaHei" pitchFamily="2"/>
                <a:cs typeface="Lucida Sans" pitchFamily="2"/>
              </a:rPr>
              <a:t>name</a:t>
            </a:r>
            <a:r>
              <a:rPr lang="en-GB" sz="1200" b="0" i="0" u="none" strike="noStrike" kern="1200" cap="none" spc="0" baseline="0">
                <a:solidFill>
                  <a:srgbClr val="000000"/>
                </a:solidFill>
                <a:uFillTx/>
                <a:latin typeface="Calibri" pitchFamily="18"/>
                <a:ea typeface="Microsoft YaHei" pitchFamily="2"/>
                <a:cs typeface="Lucida Sans" pitchFamily="2"/>
              </a:rPr>
              <a:t> | room | password | permission</a:t>
            </a:r>
          </a:p>
        </p:txBody>
      </p:sp>
      <p:cxnSp>
        <p:nvCxnSpPr>
          <p:cNvPr id="4" name="Straight Connector 7">
            <a:extLst>
              <a:ext uri="{FF2B5EF4-FFF2-40B4-BE49-F238E27FC236}">
                <a16:creationId xmlns:a16="http://schemas.microsoft.com/office/drawing/2014/main" id="{67719560-8FE5-4A67-8EAC-7E4EBE99EF2B}"/>
              </a:ext>
            </a:extLst>
          </p:cNvPr>
          <p:cNvCxnSpPr/>
          <p:nvPr/>
        </p:nvCxnSpPr>
        <p:spPr>
          <a:xfrm>
            <a:off x="2803239" y="1393198"/>
            <a:ext cx="2557083" cy="0"/>
          </a:xfrm>
          <a:prstGeom prst="straightConnector1">
            <a:avLst/>
          </a:prstGeom>
          <a:noFill/>
          <a:ln w="6483" cap="flat">
            <a:solidFill>
              <a:srgbClr val="000000"/>
            </a:solidFill>
            <a:prstDash val="solid"/>
            <a:miter/>
          </a:ln>
        </p:spPr>
      </p:cxnSp>
      <p:sp>
        <p:nvSpPr>
          <p:cNvPr id="5" name="Rectangle 8">
            <a:extLst>
              <a:ext uri="{FF2B5EF4-FFF2-40B4-BE49-F238E27FC236}">
                <a16:creationId xmlns:a16="http://schemas.microsoft.com/office/drawing/2014/main" id="{21FFFDF2-65E6-4772-A97C-93BED2918124}"/>
              </a:ext>
            </a:extLst>
          </p:cNvPr>
          <p:cNvSpPr/>
          <p:nvPr/>
        </p:nvSpPr>
        <p:spPr>
          <a:xfrm>
            <a:off x="2776237" y="3125876"/>
            <a:ext cx="1452963" cy="1226877"/>
          </a:xfrm>
          <a:prstGeom prst="rect">
            <a:avLst/>
          </a:prstGeom>
          <a:solidFill>
            <a:srgbClr val="FFFFFF"/>
          </a:solidFill>
          <a:ln w="12600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6" name="TextBox 9">
            <a:extLst>
              <a:ext uri="{FF2B5EF4-FFF2-40B4-BE49-F238E27FC236}">
                <a16:creationId xmlns:a16="http://schemas.microsoft.com/office/drawing/2014/main" id="{2D29FE3E-B839-4702-8811-05720FF9BCD3}"/>
              </a:ext>
            </a:extLst>
          </p:cNvPr>
          <p:cNvSpPr txBox="1"/>
          <p:nvPr/>
        </p:nvSpPr>
        <p:spPr>
          <a:xfrm>
            <a:off x="2776237" y="3125876"/>
            <a:ext cx="1401665" cy="280208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0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200" b="1" i="0" u="none" strike="noStrike" kern="1200" cap="none" spc="0" baseline="0">
                <a:solidFill>
                  <a:srgbClr val="000000"/>
                </a:solidFill>
                <a:uFillTx/>
                <a:latin typeface="Calibri" pitchFamily="18"/>
                <a:ea typeface="Microsoft YaHei" pitchFamily="2"/>
                <a:cs typeface="Lucida Sans" pitchFamily="2"/>
              </a:rPr>
              <a:t>booking no</a:t>
            </a:r>
            <a:r>
              <a:rPr lang="en-GB" sz="1200" b="0" i="0" u="none" strike="noStrike" kern="1200" cap="none" spc="0" baseline="0">
                <a:solidFill>
                  <a:srgbClr val="000000"/>
                </a:solidFill>
                <a:uFillTx/>
                <a:latin typeface="Calibri" pitchFamily="18"/>
                <a:ea typeface="Microsoft YaHei" pitchFamily="2"/>
                <a:cs typeface="Lucida Sans" pitchFamily="2"/>
              </a:rPr>
              <a:t> | </a:t>
            </a:r>
            <a:r>
              <a:rPr lang="en-GB" sz="1200" b="1" i="0" u="none" strike="noStrike" kern="1200" cap="none" spc="0" baseline="0">
                <a:solidFill>
                  <a:srgbClr val="000000"/>
                </a:solidFill>
                <a:uFillTx/>
                <a:latin typeface="Calibri" pitchFamily="18"/>
                <a:ea typeface="Microsoft YaHei" pitchFamily="2"/>
                <a:cs typeface="Lucida Sans" pitchFamily="2"/>
              </a:rPr>
              <a:t>name</a:t>
            </a:r>
          </a:p>
        </p:txBody>
      </p:sp>
      <p:cxnSp>
        <p:nvCxnSpPr>
          <p:cNvPr id="7" name="Straight Connector 10">
            <a:extLst>
              <a:ext uri="{FF2B5EF4-FFF2-40B4-BE49-F238E27FC236}">
                <a16:creationId xmlns:a16="http://schemas.microsoft.com/office/drawing/2014/main" id="{752B4A4F-985A-4A8C-96A7-E65817456FF5}"/>
              </a:ext>
            </a:extLst>
          </p:cNvPr>
          <p:cNvCxnSpPr/>
          <p:nvPr/>
        </p:nvCxnSpPr>
        <p:spPr>
          <a:xfrm>
            <a:off x="2776237" y="3402720"/>
            <a:ext cx="1452954" cy="0"/>
          </a:xfrm>
          <a:prstGeom prst="straightConnector1">
            <a:avLst/>
          </a:prstGeom>
          <a:noFill/>
          <a:ln w="6483" cap="flat">
            <a:solidFill>
              <a:srgbClr val="000000"/>
            </a:solidFill>
            <a:prstDash val="solid"/>
            <a:miter/>
          </a:ln>
        </p:spPr>
      </p:cxnSp>
      <p:sp>
        <p:nvSpPr>
          <p:cNvPr id="8" name="Rectangle 12">
            <a:extLst>
              <a:ext uri="{FF2B5EF4-FFF2-40B4-BE49-F238E27FC236}">
                <a16:creationId xmlns:a16="http://schemas.microsoft.com/office/drawing/2014/main" id="{A22779F1-466C-4C11-B5B0-B6F1440B40BA}"/>
              </a:ext>
            </a:extLst>
          </p:cNvPr>
          <p:cNvSpPr/>
          <p:nvPr/>
        </p:nvSpPr>
        <p:spPr>
          <a:xfrm>
            <a:off x="6777117" y="3400570"/>
            <a:ext cx="2479304" cy="1344570"/>
          </a:xfrm>
          <a:prstGeom prst="rect">
            <a:avLst/>
          </a:prstGeom>
          <a:solidFill>
            <a:srgbClr val="FFFFFF"/>
          </a:solidFill>
          <a:ln w="12600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9" name="TextBox 13">
            <a:extLst>
              <a:ext uri="{FF2B5EF4-FFF2-40B4-BE49-F238E27FC236}">
                <a16:creationId xmlns:a16="http://schemas.microsoft.com/office/drawing/2014/main" id="{2D2088EB-2A64-4BC0-9CED-294F796E41EC}"/>
              </a:ext>
            </a:extLst>
          </p:cNvPr>
          <p:cNvSpPr txBox="1"/>
          <p:nvPr/>
        </p:nvSpPr>
        <p:spPr>
          <a:xfrm>
            <a:off x="6777117" y="3400570"/>
            <a:ext cx="2462662" cy="1219565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0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200" b="1" i="0" u="none" strike="noStrike" kern="1200" cap="none" spc="0" baseline="0" dirty="0">
                <a:solidFill>
                  <a:srgbClr val="000000"/>
                </a:solidFill>
                <a:uFillTx/>
                <a:latin typeface="Calibri" pitchFamily="18"/>
                <a:ea typeface="Microsoft YaHei" pitchFamily="2"/>
                <a:cs typeface="Lucida Sans" pitchFamily="2"/>
              </a:rPr>
              <a:t>booking no</a:t>
            </a:r>
            <a:r>
              <a:rPr lang="en-GB" sz="1200" b="0" i="0" u="none" strike="noStrike" kern="1200" cap="none" spc="0" baseline="0" dirty="0">
                <a:solidFill>
                  <a:srgbClr val="000000"/>
                </a:solidFill>
                <a:uFillTx/>
                <a:latin typeface="Calibri" pitchFamily="18"/>
                <a:ea typeface="Microsoft YaHei" pitchFamily="2"/>
                <a:cs typeface="Lucida Sans" pitchFamily="2"/>
              </a:rPr>
              <a:t> | </a:t>
            </a:r>
            <a:r>
              <a:rPr lang="en-GB" sz="1200" b="0" i="0" u="none" strike="noStrike" kern="0" cap="none" spc="0" baseline="0" dirty="0">
                <a:solidFill>
                  <a:srgbClr val="000000"/>
                </a:solidFill>
                <a:uFillTx/>
                <a:latin typeface="Calibri" pitchFamily="18"/>
                <a:ea typeface="Microsoft YaHei" pitchFamily="2"/>
                <a:cs typeface="Lucida Sans" pitchFamily="2"/>
              </a:rPr>
              <a:t>date</a:t>
            </a:r>
            <a:r>
              <a:rPr lang="en-GB" sz="1200" b="0" i="0" u="none" strike="noStrike" kern="1200" cap="none" spc="0" baseline="0" dirty="0">
                <a:solidFill>
                  <a:srgbClr val="000000"/>
                </a:solidFill>
                <a:uFillTx/>
                <a:latin typeface="Calibri" pitchFamily="18"/>
                <a:ea typeface="Microsoft YaHei" pitchFamily="2"/>
                <a:cs typeface="Lucida Sans" pitchFamily="2"/>
              </a:rPr>
              <a:t> | time | room no.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200" b="1" i="0" u="none" strike="noStrike" kern="1200" cap="none" spc="0" baseline="0" dirty="0">
              <a:solidFill>
                <a:srgbClr val="000000"/>
              </a:solidFill>
              <a:uFillTx/>
              <a:latin typeface="Calibri" pitchFamily="18"/>
              <a:ea typeface="Microsoft YaHei" pitchFamily="2"/>
              <a:cs typeface="Lucida Sans" pitchFamily="2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200" b="0" i="0" u="none" strike="noStrike" kern="1200" cap="none" spc="0" baseline="0" dirty="0">
                <a:solidFill>
                  <a:srgbClr val="000000"/>
                </a:solidFill>
                <a:uFillTx/>
                <a:latin typeface="Calibri" pitchFamily="18"/>
                <a:ea typeface="Microsoft YaHei" pitchFamily="2"/>
                <a:cs typeface="Lucida Sans" pitchFamily="2"/>
              </a:rPr>
              <a:t>                                    9 - 10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200" b="0" i="0" u="none" strike="noStrike" kern="1200" cap="none" spc="0" baseline="0" dirty="0">
                <a:solidFill>
                  <a:srgbClr val="000000"/>
                </a:solidFill>
                <a:uFillTx/>
                <a:latin typeface="Calibri" pitchFamily="18"/>
                <a:ea typeface="Microsoft YaHei" pitchFamily="2"/>
                <a:cs typeface="Lucida Sans" pitchFamily="2"/>
              </a:rPr>
              <a:t>                                   10 - 11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200" b="0" i="0" u="none" strike="noStrike" kern="1200" cap="none" spc="0" baseline="0" dirty="0">
                <a:solidFill>
                  <a:srgbClr val="000000"/>
                </a:solidFill>
                <a:uFillTx/>
                <a:latin typeface="Calibri" pitchFamily="18"/>
                <a:ea typeface="Microsoft YaHei" pitchFamily="2"/>
                <a:cs typeface="Lucida Sans" pitchFamily="2"/>
              </a:rPr>
              <a:t>                                       …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200" b="0" i="0" u="none" strike="noStrike" kern="1200" cap="none" spc="0" baseline="0" dirty="0">
                <a:solidFill>
                  <a:srgbClr val="000000"/>
                </a:solidFill>
                <a:uFillTx/>
                <a:latin typeface="Calibri" pitchFamily="18"/>
                <a:ea typeface="Microsoft YaHei" pitchFamily="2"/>
                <a:cs typeface="Lucida Sans" pitchFamily="2"/>
              </a:rPr>
              <a:t>                                     4 - 5 </a:t>
            </a:r>
          </a:p>
        </p:txBody>
      </p:sp>
      <p:cxnSp>
        <p:nvCxnSpPr>
          <p:cNvPr id="10" name="Straight Connector 14">
            <a:extLst>
              <a:ext uri="{FF2B5EF4-FFF2-40B4-BE49-F238E27FC236}">
                <a16:creationId xmlns:a16="http://schemas.microsoft.com/office/drawing/2014/main" id="{8E1B0483-2741-4103-8E09-E677479DB708}"/>
              </a:ext>
            </a:extLst>
          </p:cNvPr>
          <p:cNvCxnSpPr/>
          <p:nvPr/>
        </p:nvCxnSpPr>
        <p:spPr>
          <a:xfrm>
            <a:off x="6777117" y="3677770"/>
            <a:ext cx="0" cy="336234"/>
          </a:xfrm>
          <a:prstGeom prst="straightConnector1">
            <a:avLst/>
          </a:prstGeom>
          <a:noFill/>
          <a:ln w="6483" cap="flat">
            <a:solidFill>
              <a:srgbClr val="000000"/>
            </a:solidFill>
            <a:prstDash val="solid"/>
            <a:miter/>
          </a:ln>
        </p:spPr>
      </p:cxnSp>
      <p:sp>
        <p:nvSpPr>
          <p:cNvPr id="11" name="TextBox 20">
            <a:extLst>
              <a:ext uri="{FF2B5EF4-FFF2-40B4-BE49-F238E27FC236}">
                <a16:creationId xmlns:a16="http://schemas.microsoft.com/office/drawing/2014/main" id="{E5BF6ECB-9FB0-43EA-9DE4-AC6EB7FB0E8F}"/>
              </a:ext>
            </a:extLst>
          </p:cNvPr>
          <p:cNvSpPr txBox="1"/>
          <p:nvPr/>
        </p:nvSpPr>
        <p:spPr>
          <a:xfrm>
            <a:off x="2822323" y="839163"/>
            <a:ext cx="344884" cy="276843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0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200" b="0" i="0" u="none" strike="noStrike" kern="1200" cap="none" spc="0" baseline="0">
                <a:solidFill>
                  <a:srgbClr val="000000"/>
                </a:solidFill>
                <a:uFillTx/>
                <a:latin typeface="Calibri" pitchFamily="18"/>
                <a:ea typeface="Microsoft YaHei" pitchFamily="2"/>
                <a:cs typeface="Lucida Sans" pitchFamily="2"/>
              </a:rPr>
              <a:t>PK</a:t>
            </a:r>
          </a:p>
        </p:txBody>
      </p:sp>
      <p:sp>
        <p:nvSpPr>
          <p:cNvPr id="12" name="TextBox 21">
            <a:extLst>
              <a:ext uri="{FF2B5EF4-FFF2-40B4-BE49-F238E27FC236}">
                <a16:creationId xmlns:a16="http://schemas.microsoft.com/office/drawing/2014/main" id="{2E6FEAE4-7057-419A-A1E9-5C690D5C58AD}"/>
              </a:ext>
            </a:extLst>
          </p:cNvPr>
          <p:cNvSpPr txBox="1"/>
          <p:nvPr/>
        </p:nvSpPr>
        <p:spPr>
          <a:xfrm>
            <a:off x="2822323" y="2846883"/>
            <a:ext cx="344884" cy="276843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0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200" b="0" i="0" u="none" strike="noStrike" kern="1200" cap="none" spc="0" baseline="0">
                <a:solidFill>
                  <a:srgbClr val="000000"/>
                </a:solidFill>
                <a:uFillTx/>
                <a:latin typeface="Calibri" pitchFamily="18"/>
                <a:ea typeface="Microsoft YaHei" pitchFamily="2"/>
                <a:cs typeface="Lucida Sans" pitchFamily="2"/>
              </a:rPr>
              <a:t>PK</a:t>
            </a:r>
          </a:p>
        </p:txBody>
      </p:sp>
      <p:sp>
        <p:nvSpPr>
          <p:cNvPr id="13" name="TextBox 22">
            <a:extLst>
              <a:ext uri="{FF2B5EF4-FFF2-40B4-BE49-F238E27FC236}">
                <a16:creationId xmlns:a16="http://schemas.microsoft.com/office/drawing/2014/main" id="{23D9ACC9-E2B1-4329-A44D-6F7175CBFBBA}"/>
              </a:ext>
            </a:extLst>
          </p:cNvPr>
          <p:cNvSpPr txBox="1"/>
          <p:nvPr/>
        </p:nvSpPr>
        <p:spPr>
          <a:xfrm>
            <a:off x="8650915" y="3138430"/>
            <a:ext cx="344884" cy="276843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0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200" b="0" i="0" u="none" strike="noStrike" kern="1200" cap="none" spc="0" baseline="0">
                <a:solidFill>
                  <a:srgbClr val="000000"/>
                </a:solidFill>
                <a:uFillTx/>
                <a:latin typeface="Calibri" pitchFamily="18"/>
                <a:ea typeface="Microsoft YaHei" pitchFamily="2"/>
                <a:cs typeface="Lucida Sans" pitchFamily="2"/>
              </a:rPr>
              <a:t>PK</a:t>
            </a:r>
          </a:p>
        </p:txBody>
      </p:sp>
      <p:sp>
        <p:nvSpPr>
          <p:cNvPr id="14" name="TextBox 23">
            <a:extLst>
              <a:ext uri="{FF2B5EF4-FFF2-40B4-BE49-F238E27FC236}">
                <a16:creationId xmlns:a16="http://schemas.microsoft.com/office/drawing/2014/main" id="{60016821-BA72-4631-AEE8-957AF75F2825}"/>
              </a:ext>
            </a:extLst>
          </p:cNvPr>
          <p:cNvSpPr txBox="1"/>
          <p:nvPr/>
        </p:nvSpPr>
        <p:spPr>
          <a:xfrm>
            <a:off x="4354116" y="2355119"/>
            <a:ext cx="1103123" cy="280208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0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200" b="0" i="0" u="none" strike="noStrike" kern="1200" cap="none" spc="0" baseline="0">
                <a:solidFill>
                  <a:srgbClr val="000000"/>
                </a:solidFill>
                <a:uFillTx/>
                <a:latin typeface="Calibri" pitchFamily="18"/>
                <a:ea typeface="Microsoft YaHei" pitchFamily="2"/>
                <a:cs typeface="Lucida Sans" pitchFamily="2"/>
              </a:rPr>
              <a:t>PERSON TABLE</a:t>
            </a:r>
          </a:p>
        </p:txBody>
      </p:sp>
      <p:sp>
        <p:nvSpPr>
          <p:cNvPr id="15" name="TextBox 24">
            <a:extLst>
              <a:ext uri="{FF2B5EF4-FFF2-40B4-BE49-F238E27FC236}">
                <a16:creationId xmlns:a16="http://schemas.microsoft.com/office/drawing/2014/main" id="{8C2B84E4-8F44-41F5-954C-8B6573297869}"/>
              </a:ext>
            </a:extLst>
          </p:cNvPr>
          <p:cNvSpPr txBox="1"/>
          <p:nvPr/>
        </p:nvSpPr>
        <p:spPr>
          <a:xfrm>
            <a:off x="3031556" y="4380067"/>
            <a:ext cx="1197635" cy="280208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0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200" b="0" i="0" u="none" strike="noStrike" kern="1200" cap="none" spc="0" baseline="0">
                <a:solidFill>
                  <a:srgbClr val="000000"/>
                </a:solidFill>
                <a:uFillTx/>
                <a:latin typeface="Calibri" pitchFamily="18"/>
                <a:ea typeface="Microsoft YaHei" pitchFamily="2"/>
                <a:cs typeface="Lucida Sans" pitchFamily="2"/>
              </a:rPr>
              <a:t>BOOKING TABLE</a:t>
            </a:r>
          </a:p>
        </p:txBody>
      </p:sp>
      <p:sp>
        <p:nvSpPr>
          <p:cNvPr id="16" name="TextBox 25">
            <a:extLst>
              <a:ext uri="{FF2B5EF4-FFF2-40B4-BE49-F238E27FC236}">
                <a16:creationId xmlns:a16="http://schemas.microsoft.com/office/drawing/2014/main" id="{E1D204DB-E0EB-426C-B3AD-B07436A37182}"/>
              </a:ext>
            </a:extLst>
          </p:cNvPr>
          <p:cNvSpPr txBox="1"/>
          <p:nvPr/>
        </p:nvSpPr>
        <p:spPr>
          <a:xfrm>
            <a:off x="8082798" y="4741775"/>
            <a:ext cx="1272652" cy="280208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0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200" b="0" i="0" u="none" strike="noStrike" kern="0" cap="none" spc="0" baseline="0">
                <a:solidFill>
                  <a:srgbClr val="000000"/>
                </a:solidFill>
                <a:uFillTx/>
                <a:latin typeface="Calibri" pitchFamily="18"/>
                <a:ea typeface="Microsoft YaHei" pitchFamily="2"/>
                <a:cs typeface="Lucida Sans" pitchFamily="2"/>
              </a:rPr>
              <a:t>CALENDAR</a:t>
            </a:r>
            <a:r>
              <a:rPr lang="en-GB" sz="1200" b="0" i="0" u="none" strike="noStrike" kern="1200" cap="none" spc="0" baseline="0">
                <a:solidFill>
                  <a:srgbClr val="000000"/>
                </a:solidFill>
                <a:uFillTx/>
                <a:latin typeface="Calibri" pitchFamily="18"/>
                <a:ea typeface="Microsoft YaHei" pitchFamily="2"/>
                <a:cs typeface="Lucida Sans" pitchFamily="2"/>
              </a:rPr>
              <a:t> TABLE</a:t>
            </a:r>
          </a:p>
        </p:txBody>
      </p:sp>
      <p:cxnSp>
        <p:nvCxnSpPr>
          <p:cNvPr id="17" name="Connector: Elbow 28">
            <a:extLst>
              <a:ext uri="{FF2B5EF4-FFF2-40B4-BE49-F238E27FC236}">
                <a16:creationId xmlns:a16="http://schemas.microsoft.com/office/drawing/2014/main" id="{ED726993-41D8-46B6-B92C-9AD92162BE39}"/>
              </a:ext>
            </a:extLst>
          </p:cNvPr>
          <p:cNvCxnSpPr>
            <a:stCxn id="2" idx="1"/>
            <a:endCxn id="5" idx="1"/>
          </p:cNvCxnSpPr>
          <p:nvPr/>
        </p:nvCxnSpPr>
        <p:spPr>
          <a:xfrm rot="10800000" flipV="1">
            <a:off x="2776237" y="1729435"/>
            <a:ext cx="27002" cy="2009879"/>
          </a:xfrm>
          <a:prstGeom prst="bentConnector3">
            <a:avLst>
              <a:gd name="adj1" fmla="val 946604"/>
            </a:avLst>
          </a:prstGeom>
          <a:noFill/>
          <a:ln w="6483" cap="flat">
            <a:solidFill>
              <a:srgbClr val="000000"/>
            </a:solidFill>
            <a:prstDash val="solid"/>
            <a:miter/>
          </a:ln>
        </p:spPr>
      </p:cxnSp>
      <p:sp>
        <p:nvSpPr>
          <p:cNvPr id="18" name="Oval 29">
            <a:extLst>
              <a:ext uri="{FF2B5EF4-FFF2-40B4-BE49-F238E27FC236}">
                <a16:creationId xmlns:a16="http://schemas.microsoft.com/office/drawing/2014/main" id="{EC9357E4-F9D6-488E-8982-CE118F8C084C}"/>
              </a:ext>
            </a:extLst>
          </p:cNvPr>
          <p:cNvSpPr/>
          <p:nvPr/>
        </p:nvSpPr>
        <p:spPr>
          <a:xfrm>
            <a:off x="2617844" y="3682078"/>
            <a:ext cx="96844" cy="114482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0"/>
              <a:gd name="f10" fmla="abs f4"/>
              <a:gd name="f11" fmla="abs f5"/>
              <a:gd name="f12" fmla="abs f6"/>
              <a:gd name="f13" fmla="+- 2700000 f2 0"/>
              <a:gd name="f14" fmla="*/ f9 f1 1"/>
              <a:gd name="f15" fmla="?: f10 f4 1"/>
              <a:gd name="f16" fmla="?: f11 f5 1"/>
              <a:gd name="f17" fmla="?: f12 f6 1"/>
              <a:gd name="f18" fmla="+- f13 0 f2"/>
              <a:gd name="f19" fmla="*/ f14 1 f3"/>
              <a:gd name="f20" fmla="*/ f15 1 21600"/>
              <a:gd name="f21" fmla="*/ f16 1 21600"/>
              <a:gd name="f22" fmla="*/ 21600 f15 1"/>
              <a:gd name="f23" fmla="*/ 21600 f16 1"/>
              <a:gd name="f24" fmla="+- f18 f2 0"/>
              <a:gd name="f25" fmla="+- f19 0 f2"/>
              <a:gd name="f26" fmla="min f21 f20"/>
              <a:gd name="f27" fmla="*/ f22 1 f17"/>
              <a:gd name="f28" fmla="*/ f23 1 f17"/>
              <a:gd name="f29" fmla="*/ f24 f8 1"/>
              <a:gd name="f30" fmla="val f27"/>
              <a:gd name="f31" fmla="val f28"/>
              <a:gd name="f32" fmla="*/ f29 1 f1"/>
              <a:gd name="f33" fmla="*/ f7 f26 1"/>
              <a:gd name="f34" fmla="+- f31 0 f7"/>
              <a:gd name="f35" fmla="+- f30 0 f7"/>
              <a:gd name="f36" fmla="+- 0 0 f32"/>
              <a:gd name="f37" fmla="*/ f34 1 2"/>
              <a:gd name="f38" fmla="*/ f35 1 2"/>
              <a:gd name="f39" fmla="+- 0 0 f36"/>
              <a:gd name="f40" fmla="+- f7 f37 0"/>
              <a:gd name="f41" fmla="+- f7 f38 0"/>
              <a:gd name="f42" fmla="*/ f39 f1 1"/>
              <a:gd name="f43" fmla="*/ f38 f26 1"/>
              <a:gd name="f44" fmla="*/ f37 f26 1"/>
              <a:gd name="f45" fmla="*/ f42 1 f8"/>
              <a:gd name="f46" fmla="*/ f40 f26 1"/>
              <a:gd name="f47" fmla="+- f45 0 f2"/>
              <a:gd name="f48" fmla="cos 1 f47"/>
              <a:gd name="f49" fmla="sin 1 f47"/>
              <a:gd name="f50" fmla="+- 0 0 f48"/>
              <a:gd name="f51" fmla="+- 0 0 f49"/>
              <a:gd name="f52" fmla="+- 0 0 f50"/>
              <a:gd name="f53" fmla="+- 0 0 f51"/>
              <a:gd name="f54" fmla="val f52"/>
              <a:gd name="f55" fmla="val f53"/>
              <a:gd name="f56" fmla="*/ f54 f38 1"/>
              <a:gd name="f57" fmla="*/ f55 f37 1"/>
              <a:gd name="f58" fmla="+- f41 0 f56"/>
              <a:gd name="f59" fmla="+- f41 f56 0"/>
              <a:gd name="f60" fmla="+- f40 0 f57"/>
              <a:gd name="f61" fmla="+- f40 f57 0"/>
              <a:gd name="f62" fmla="*/ f58 f26 1"/>
              <a:gd name="f63" fmla="*/ f60 f26 1"/>
              <a:gd name="f64" fmla="*/ f59 f26 1"/>
              <a:gd name="f65" fmla="*/ f61 f2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5">
                <a:pos x="f62" y="f63"/>
              </a:cxn>
              <a:cxn ang="f25">
                <a:pos x="f62" y="f65"/>
              </a:cxn>
              <a:cxn ang="f25">
                <a:pos x="f64" y="f65"/>
              </a:cxn>
              <a:cxn ang="f25">
                <a:pos x="f64" y="f63"/>
              </a:cxn>
            </a:cxnLst>
            <a:rect l="f62" t="f63" r="f64" b="f65"/>
            <a:pathLst>
              <a:path>
                <a:moveTo>
                  <a:pt x="f33" y="f46"/>
                </a:moveTo>
                <a:arcTo wR="f43" hR="f44" stAng="f1" swAng="f0"/>
                <a:close/>
              </a:path>
            </a:pathLst>
          </a:custGeom>
          <a:solidFill>
            <a:srgbClr val="FFFFFF"/>
          </a:solidFill>
          <a:ln w="12600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Microsoft YaHei" pitchFamily="2"/>
              <a:cs typeface="Lucida Sans" pitchFamily="2"/>
            </a:endParaRPr>
          </a:p>
        </p:txBody>
      </p:sp>
      <p:cxnSp>
        <p:nvCxnSpPr>
          <p:cNvPr id="19" name="Connector: Elbow 31">
            <a:extLst>
              <a:ext uri="{FF2B5EF4-FFF2-40B4-BE49-F238E27FC236}">
                <a16:creationId xmlns:a16="http://schemas.microsoft.com/office/drawing/2014/main" id="{6CDFED8F-1CB9-46E0-86E3-C48A56E8362F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>
            <a:off x="4229200" y="3739315"/>
            <a:ext cx="2547917" cy="271038"/>
          </a:xfrm>
          <a:prstGeom prst="bentConnector3">
            <a:avLst>
              <a:gd name="adj1" fmla="val 50000"/>
            </a:avLst>
          </a:prstGeom>
          <a:noFill/>
          <a:ln w="6483" cap="flat">
            <a:solidFill>
              <a:srgbClr val="000000"/>
            </a:solidFill>
            <a:prstDash val="solid"/>
            <a:miter/>
          </a:ln>
        </p:spPr>
      </p:cxnSp>
      <p:sp>
        <p:nvSpPr>
          <p:cNvPr id="20" name="Oval 32">
            <a:extLst>
              <a:ext uri="{FF2B5EF4-FFF2-40B4-BE49-F238E27FC236}">
                <a16:creationId xmlns:a16="http://schemas.microsoft.com/office/drawing/2014/main" id="{89EB87CB-FB44-4E69-9C49-3D5DEB68B01B}"/>
              </a:ext>
            </a:extLst>
          </p:cNvPr>
          <p:cNvSpPr/>
          <p:nvPr/>
        </p:nvSpPr>
        <p:spPr>
          <a:xfrm>
            <a:off x="6596150" y="3940061"/>
            <a:ext cx="96844" cy="114482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0"/>
              <a:gd name="f10" fmla="abs f4"/>
              <a:gd name="f11" fmla="abs f5"/>
              <a:gd name="f12" fmla="abs f6"/>
              <a:gd name="f13" fmla="+- 2700000 f2 0"/>
              <a:gd name="f14" fmla="*/ f9 f1 1"/>
              <a:gd name="f15" fmla="?: f10 f4 1"/>
              <a:gd name="f16" fmla="?: f11 f5 1"/>
              <a:gd name="f17" fmla="?: f12 f6 1"/>
              <a:gd name="f18" fmla="+- f13 0 f2"/>
              <a:gd name="f19" fmla="*/ f14 1 f3"/>
              <a:gd name="f20" fmla="*/ f15 1 21600"/>
              <a:gd name="f21" fmla="*/ f16 1 21600"/>
              <a:gd name="f22" fmla="*/ 21600 f15 1"/>
              <a:gd name="f23" fmla="*/ 21600 f16 1"/>
              <a:gd name="f24" fmla="+- f18 f2 0"/>
              <a:gd name="f25" fmla="+- f19 0 f2"/>
              <a:gd name="f26" fmla="min f21 f20"/>
              <a:gd name="f27" fmla="*/ f22 1 f17"/>
              <a:gd name="f28" fmla="*/ f23 1 f17"/>
              <a:gd name="f29" fmla="*/ f24 f8 1"/>
              <a:gd name="f30" fmla="val f27"/>
              <a:gd name="f31" fmla="val f28"/>
              <a:gd name="f32" fmla="*/ f29 1 f1"/>
              <a:gd name="f33" fmla="*/ f7 f26 1"/>
              <a:gd name="f34" fmla="+- f31 0 f7"/>
              <a:gd name="f35" fmla="+- f30 0 f7"/>
              <a:gd name="f36" fmla="+- 0 0 f32"/>
              <a:gd name="f37" fmla="*/ f34 1 2"/>
              <a:gd name="f38" fmla="*/ f35 1 2"/>
              <a:gd name="f39" fmla="+- 0 0 f36"/>
              <a:gd name="f40" fmla="+- f7 f37 0"/>
              <a:gd name="f41" fmla="+- f7 f38 0"/>
              <a:gd name="f42" fmla="*/ f39 f1 1"/>
              <a:gd name="f43" fmla="*/ f38 f26 1"/>
              <a:gd name="f44" fmla="*/ f37 f26 1"/>
              <a:gd name="f45" fmla="*/ f42 1 f8"/>
              <a:gd name="f46" fmla="*/ f40 f26 1"/>
              <a:gd name="f47" fmla="+- f45 0 f2"/>
              <a:gd name="f48" fmla="cos 1 f47"/>
              <a:gd name="f49" fmla="sin 1 f47"/>
              <a:gd name="f50" fmla="+- 0 0 f48"/>
              <a:gd name="f51" fmla="+- 0 0 f49"/>
              <a:gd name="f52" fmla="+- 0 0 f50"/>
              <a:gd name="f53" fmla="+- 0 0 f51"/>
              <a:gd name="f54" fmla="val f52"/>
              <a:gd name="f55" fmla="val f53"/>
              <a:gd name="f56" fmla="*/ f54 f38 1"/>
              <a:gd name="f57" fmla="*/ f55 f37 1"/>
              <a:gd name="f58" fmla="+- f41 0 f56"/>
              <a:gd name="f59" fmla="+- f41 f56 0"/>
              <a:gd name="f60" fmla="+- f40 0 f57"/>
              <a:gd name="f61" fmla="+- f40 f57 0"/>
              <a:gd name="f62" fmla="*/ f58 f26 1"/>
              <a:gd name="f63" fmla="*/ f60 f26 1"/>
              <a:gd name="f64" fmla="*/ f59 f26 1"/>
              <a:gd name="f65" fmla="*/ f61 f2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5">
                <a:pos x="f62" y="f63"/>
              </a:cxn>
              <a:cxn ang="f25">
                <a:pos x="f62" y="f65"/>
              </a:cxn>
              <a:cxn ang="f25">
                <a:pos x="f64" y="f65"/>
              </a:cxn>
              <a:cxn ang="f25">
                <a:pos x="f64" y="f63"/>
              </a:cxn>
            </a:cxnLst>
            <a:rect l="f62" t="f63" r="f64" b="f65"/>
            <a:pathLst>
              <a:path>
                <a:moveTo>
                  <a:pt x="f33" y="f46"/>
                </a:moveTo>
                <a:arcTo wR="f43" hR="f44" stAng="f1" swAng="f0"/>
                <a:close/>
              </a:path>
            </a:pathLst>
          </a:custGeom>
          <a:solidFill>
            <a:srgbClr val="FFFFFF"/>
          </a:solidFill>
          <a:ln w="12600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Microsoft YaHei" pitchFamily="2"/>
              <a:cs typeface="Lucida Sans" pitchFamily="2"/>
            </a:endParaRPr>
          </a:p>
        </p:txBody>
      </p:sp>
      <p:cxnSp>
        <p:nvCxnSpPr>
          <p:cNvPr id="21" name="Straight Connector 10">
            <a:extLst>
              <a:ext uri="{FF2B5EF4-FFF2-40B4-BE49-F238E27FC236}">
                <a16:creationId xmlns:a16="http://schemas.microsoft.com/office/drawing/2014/main" id="{AA413917-0157-4001-863B-A482BC4BCABC}"/>
              </a:ext>
            </a:extLst>
          </p:cNvPr>
          <p:cNvCxnSpPr/>
          <p:nvPr/>
        </p:nvCxnSpPr>
        <p:spPr>
          <a:xfrm>
            <a:off x="6831835" y="3679562"/>
            <a:ext cx="2424587" cy="0"/>
          </a:xfrm>
          <a:prstGeom prst="straightConnector1">
            <a:avLst/>
          </a:prstGeom>
          <a:noFill/>
          <a:ln w="6483" cap="flat">
            <a:solidFill>
              <a:srgbClr val="000000"/>
            </a:solidFill>
            <a:prstDash val="solid"/>
            <a:miter/>
          </a:ln>
        </p:spPr>
      </p:cxnSp>
      <p:sp>
        <p:nvSpPr>
          <p:cNvPr id="22" name="TextBox 22">
            <a:extLst>
              <a:ext uri="{FF2B5EF4-FFF2-40B4-BE49-F238E27FC236}">
                <a16:creationId xmlns:a16="http://schemas.microsoft.com/office/drawing/2014/main" id="{F2E8C0B9-7008-482F-9DD6-1F0064DA2009}"/>
              </a:ext>
            </a:extLst>
          </p:cNvPr>
          <p:cNvSpPr txBox="1"/>
          <p:nvPr/>
        </p:nvSpPr>
        <p:spPr>
          <a:xfrm>
            <a:off x="7714761" y="3123726"/>
            <a:ext cx="344884" cy="276843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0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200" b="0" i="0" u="none" strike="noStrike" kern="1200" cap="none" spc="0" baseline="0">
                <a:solidFill>
                  <a:srgbClr val="000000"/>
                </a:solidFill>
                <a:uFillTx/>
                <a:latin typeface="Calibri" pitchFamily="18"/>
                <a:ea typeface="Microsoft YaHei" pitchFamily="2"/>
                <a:cs typeface="Lucida Sans" pitchFamily="2"/>
              </a:rPr>
              <a:t>PK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245894A-8B3D-4411-9F3C-6A23F4CAE365}"/>
              </a:ext>
            </a:extLst>
          </p:cNvPr>
          <p:cNvSpPr txBox="1"/>
          <p:nvPr/>
        </p:nvSpPr>
        <p:spPr>
          <a:xfrm>
            <a:off x="8118826" y="3137140"/>
            <a:ext cx="344884" cy="276843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0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200" b="0" i="0" u="none" strike="noStrike" kern="1200" cap="none" spc="0" baseline="0">
                <a:solidFill>
                  <a:srgbClr val="000000"/>
                </a:solidFill>
                <a:uFillTx/>
                <a:latin typeface="Calibri" pitchFamily="18"/>
                <a:ea typeface="Microsoft YaHei" pitchFamily="2"/>
                <a:cs typeface="Lucida Sans" pitchFamily="2"/>
              </a:rPr>
              <a:t>PK</a:t>
            </a:r>
          </a:p>
        </p:txBody>
      </p:sp>
      <p:sp>
        <p:nvSpPr>
          <p:cNvPr id="27" name="Rectangle 12">
            <a:extLst>
              <a:ext uri="{FF2B5EF4-FFF2-40B4-BE49-F238E27FC236}">
                <a16:creationId xmlns:a16="http://schemas.microsoft.com/office/drawing/2014/main" id="{987677EE-72B4-496A-9DE9-2A13D596E9BC}"/>
              </a:ext>
            </a:extLst>
          </p:cNvPr>
          <p:cNvSpPr/>
          <p:nvPr/>
        </p:nvSpPr>
        <p:spPr>
          <a:xfrm>
            <a:off x="6808574" y="1064069"/>
            <a:ext cx="1578574" cy="1344570"/>
          </a:xfrm>
          <a:prstGeom prst="rect">
            <a:avLst/>
          </a:prstGeom>
          <a:solidFill>
            <a:srgbClr val="FFFFFF"/>
          </a:solidFill>
          <a:ln w="12600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28" name="TextBox 13">
            <a:extLst>
              <a:ext uri="{FF2B5EF4-FFF2-40B4-BE49-F238E27FC236}">
                <a16:creationId xmlns:a16="http://schemas.microsoft.com/office/drawing/2014/main" id="{4D3573ED-1D39-457C-9826-256EABEAF305}"/>
              </a:ext>
            </a:extLst>
          </p:cNvPr>
          <p:cNvSpPr txBox="1"/>
          <p:nvPr/>
        </p:nvSpPr>
        <p:spPr>
          <a:xfrm>
            <a:off x="6808574" y="1064069"/>
            <a:ext cx="1641668" cy="468077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0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200" b="0" i="0" u="none" strike="noStrike" kern="0" cap="none" spc="0" baseline="0" dirty="0">
                <a:solidFill>
                  <a:srgbClr val="000000"/>
                </a:solidFill>
                <a:uFillTx/>
                <a:latin typeface="Calibri" pitchFamily="18"/>
                <a:ea typeface="Microsoft YaHei" pitchFamily="2"/>
                <a:cs typeface="Lucida Sans" pitchFamily="2"/>
              </a:rPr>
              <a:t>date</a:t>
            </a:r>
            <a:r>
              <a:rPr lang="en-GB" sz="1200" b="0" i="0" u="none" strike="noStrike" kern="1200" cap="none" spc="0" baseline="0" dirty="0">
                <a:solidFill>
                  <a:srgbClr val="000000"/>
                </a:solidFill>
                <a:uFillTx/>
                <a:latin typeface="Calibri" pitchFamily="18"/>
                <a:ea typeface="Microsoft YaHei" pitchFamily="2"/>
                <a:cs typeface="Lucida Sans" pitchFamily="2"/>
              </a:rPr>
              <a:t> | time | room no. 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200" b="1" i="0" u="none" strike="noStrike" kern="1200" cap="none" spc="0" baseline="0" dirty="0">
              <a:solidFill>
                <a:srgbClr val="000000"/>
              </a:solidFill>
              <a:uFillTx/>
              <a:latin typeface="Calibri" pitchFamily="18"/>
              <a:ea typeface="Microsoft YaHei" pitchFamily="2"/>
              <a:cs typeface="Lucida Sans" pitchFamily="2"/>
            </a:endParaRPr>
          </a:p>
        </p:txBody>
      </p:sp>
      <p:cxnSp>
        <p:nvCxnSpPr>
          <p:cNvPr id="29" name="Straight Connector 14">
            <a:extLst>
              <a:ext uri="{FF2B5EF4-FFF2-40B4-BE49-F238E27FC236}">
                <a16:creationId xmlns:a16="http://schemas.microsoft.com/office/drawing/2014/main" id="{4C8BBDA6-03DD-459D-8C43-9E47231628C2}"/>
              </a:ext>
            </a:extLst>
          </p:cNvPr>
          <p:cNvCxnSpPr/>
          <p:nvPr/>
        </p:nvCxnSpPr>
        <p:spPr>
          <a:xfrm>
            <a:off x="6808574" y="1341269"/>
            <a:ext cx="0" cy="336234"/>
          </a:xfrm>
          <a:prstGeom prst="straightConnector1">
            <a:avLst/>
          </a:prstGeom>
          <a:noFill/>
          <a:ln w="6483" cap="flat">
            <a:solidFill>
              <a:srgbClr val="000000"/>
            </a:solidFill>
            <a:prstDash val="solid"/>
            <a:miter/>
          </a:ln>
        </p:spPr>
      </p:cxnSp>
      <p:sp>
        <p:nvSpPr>
          <p:cNvPr id="30" name="TextBox 22">
            <a:extLst>
              <a:ext uri="{FF2B5EF4-FFF2-40B4-BE49-F238E27FC236}">
                <a16:creationId xmlns:a16="http://schemas.microsoft.com/office/drawing/2014/main" id="{43E64407-4C55-489D-8ED8-999623008DB6}"/>
              </a:ext>
            </a:extLst>
          </p:cNvPr>
          <p:cNvSpPr txBox="1"/>
          <p:nvPr/>
        </p:nvSpPr>
        <p:spPr>
          <a:xfrm>
            <a:off x="7901625" y="785506"/>
            <a:ext cx="344884" cy="276843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0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200" b="0" i="0" u="none" strike="noStrike" kern="1200" cap="none" spc="0" baseline="0">
                <a:solidFill>
                  <a:srgbClr val="000000"/>
                </a:solidFill>
                <a:uFillTx/>
                <a:latin typeface="Calibri" pitchFamily="18"/>
                <a:ea typeface="Microsoft YaHei" pitchFamily="2"/>
                <a:cs typeface="Lucida Sans" pitchFamily="2"/>
              </a:rPr>
              <a:t>PK</a:t>
            </a:r>
          </a:p>
        </p:txBody>
      </p:sp>
      <p:sp>
        <p:nvSpPr>
          <p:cNvPr id="31" name="TextBox 25">
            <a:extLst>
              <a:ext uri="{FF2B5EF4-FFF2-40B4-BE49-F238E27FC236}">
                <a16:creationId xmlns:a16="http://schemas.microsoft.com/office/drawing/2014/main" id="{AFB4F895-40E0-4BDA-BEAE-07AFCC5BD2CC}"/>
              </a:ext>
            </a:extLst>
          </p:cNvPr>
          <p:cNvSpPr txBox="1"/>
          <p:nvPr/>
        </p:nvSpPr>
        <p:spPr>
          <a:xfrm>
            <a:off x="7137913" y="2422589"/>
            <a:ext cx="1867242" cy="468077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0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200" kern="0" dirty="0">
                <a:solidFill>
                  <a:srgbClr val="000000"/>
                </a:solidFill>
                <a:latin typeface="Calibri" pitchFamily="18"/>
                <a:ea typeface="Microsoft YaHei" pitchFamily="2"/>
                <a:cs typeface="Lucida Sans" pitchFamily="2"/>
              </a:rPr>
              <a:t>FREE ROOM</a:t>
            </a:r>
            <a:r>
              <a:rPr lang="en-GB" sz="1200" b="0" i="0" u="none" strike="noStrike" kern="1200" cap="none" spc="0" baseline="0" dirty="0">
                <a:solidFill>
                  <a:srgbClr val="000000"/>
                </a:solidFill>
                <a:uFillTx/>
                <a:latin typeface="Calibri" pitchFamily="18"/>
                <a:ea typeface="Microsoft YaHei" pitchFamily="2"/>
                <a:cs typeface="Lucida Sans" pitchFamily="2"/>
              </a:rPr>
              <a:t> TABLE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200" dirty="0" err="1">
                <a:solidFill>
                  <a:srgbClr val="FF0000"/>
                </a:solidFill>
                <a:latin typeface="Calibri" pitchFamily="18"/>
                <a:ea typeface="Microsoft YaHei" pitchFamily="2"/>
                <a:cs typeface="Lucida Sans" pitchFamily="2"/>
              </a:rPr>
              <a:t>timetable_data</a:t>
            </a:r>
            <a:r>
              <a:rPr lang="en-GB" sz="1200" dirty="0">
                <a:solidFill>
                  <a:srgbClr val="FF0000"/>
                </a:solidFill>
                <a:latin typeface="Calibri" pitchFamily="18"/>
                <a:ea typeface="Microsoft YaHei" pitchFamily="2"/>
                <a:cs typeface="Lucida Sans" pitchFamily="2"/>
              </a:rPr>
              <a:t> in old code</a:t>
            </a:r>
            <a:endParaRPr lang="en-GB" sz="1200" b="0" i="0" u="none" strike="noStrike" kern="1200" cap="none" spc="0" baseline="0" dirty="0">
              <a:solidFill>
                <a:srgbClr val="FF0000"/>
              </a:solidFill>
              <a:uFillTx/>
              <a:latin typeface="Calibri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32" name="Oval 32">
            <a:extLst>
              <a:ext uri="{FF2B5EF4-FFF2-40B4-BE49-F238E27FC236}">
                <a16:creationId xmlns:a16="http://schemas.microsoft.com/office/drawing/2014/main" id="{B6C161EF-BC43-4420-98FE-1F88C6C61885}"/>
              </a:ext>
            </a:extLst>
          </p:cNvPr>
          <p:cNvSpPr/>
          <p:nvPr/>
        </p:nvSpPr>
        <p:spPr>
          <a:xfrm>
            <a:off x="6627607" y="1679113"/>
            <a:ext cx="96844" cy="114482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0"/>
              <a:gd name="f10" fmla="abs f4"/>
              <a:gd name="f11" fmla="abs f5"/>
              <a:gd name="f12" fmla="abs f6"/>
              <a:gd name="f13" fmla="+- 2700000 f2 0"/>
              <a:gd name="f14" fmla="*/ f9 f1 1"/>
              <a:gd name="f15" fmla="?: f10 f4 1"/>
              <a:gd name="f16" fmla="?: f11 f5 1"/>
              <a:gd name="f17" fmla="?: f12 f6 1"/>
              <a:gd name="f18" fmla="+- f13 0 f2"/>
              <a:gd name="f19" fmla="*/ f14 1 f3"/>
              <a:gd name="f20" fmla="*/ f15 1 21600"/>
              <a:gd name="f21" fmla="*/ f16 1 21600"/>
              <a:gd name="f22" fmla="*/ 21600 f15 1"/>
              <a:gd name="f23" fmla="*/ 21600 f16 1"/>
              <a:gd name="f24" fmla="+- f18 f2 0"/>
              <a:gd name="f25" fmla="+- f19 0 f2"/>
              <a:gd name="f26" fmla="min f21 f20"/>
              <a:gd name="f27" fmla="*/ f22 1 f17"/>
              <a:gd name="f28" fmla="*/ f23 1 f17"/>
              <a:gd name="f29" fmla="*/ f24 f8 1"/>
              <a:gd name="f30" fmla="val f27"/>
              <a:gd name="f31" fmla="val f28"/>
              <a:gd name="f32" fmla="*/ f29 1 f1"/>
              <a:gd name="f33" fmla="*/ f7 f26 1"/>
              <a:gd name="f34" fmla="+- f31 0 f7"/>
              <a:gd name="f35" fmla="+- f30 0 f7"/>
              <a:gd name="f36" fmla="+- 0 0 f32"/>
              <a:gd name="f37" fmla="*/ f34 1 2"/>
              <a:gd name="f38" fmla="*/ f35 1 2"/>
              <a:gd name="f39" fmla="+- 0 0 f36"/>
              <a:gd name="f40" fmla="+- f7 f37 0"/>
              <a:gd name="f41" fmla="+- f7 f38 0"/>
              <a:gd name="f42" fmla="*/ f39 f1 1"/>
              <a:gd name="f43" fmla="*/ f38 f26 1"/>
              <a:gd name="f44" fmla="*/ f37 f26 1"/>
              <a:gd name="f45" fmla="*/ f42 1 f8"/>
              <a:gd name="f46" fmla="*/ f40 f26 1"/>
              <a:gd name="f47" fmla="+- f45 0 f2"/>
              <a:gd name="f48" fmla="cos 1 f47"/>
              <a:gd name="f49" fmla="sin 1 f47"/>
              <a:gd name="f50" fmla="+- 0 0 f48"/>
              <a:gd name="f51" fmla="+- 0 0 f49"/>
              <a:gd name="f52" fmla="+- 0 0 f50"/>
              <a:gd name="f53" fmla="+- 0 0 f51"/>
              <a:gd name="f54" fmla="val f52"/>
              <a:gd name="f55" fmla="val f53"/>
              <a:gd name="f56" fmla="*/ f54 f38 1"/>
              <a:gd name="f57" fmla="*/ f55 f37 1"/>
              <a:gd name="f58" fmla="+- f41 0 f56"/>
              <a:gd name="f59" fmla="+- f41 f56 0"/>
              <a:gd name="f60" fmla="+- f40 0 f57"/>
              <a:gd name="f61" fmla="+- f40 f57 0"/>
              <a:gd name="f62" fmla="*/ f58 f26 1"/>
              <a:gd name="f63" fmla="*/ f60 f26 1"/>
              <a:gd name="f64" fmla="*/ f59 f26 1"/>
              <a:gd name="f65" fmla="*/ f61 f2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5">
                <a:pos x="f62" y="f63"/>
              </a:cxn>
              <a:cxn ang="f25">
                <a:pos x="f62" y="f65"/>
              </a:cxn>
              <a:cxn ang="f25">
                <a:pos x="f64" y="f65"/>
              </a:cxn>
              <a:cxn ang="f25">
                <a:pos x="f64" y="f63"/>
              </a:cxn>
            </a:cxnLst>
            <a:rect l="f62" t="f63" r="f64" b="f65"/>
            <a:pathLst>
              <a:path>
                <a:moveTo>
                  <a:pt x="f33" y="f46"/>
                </a:moveTo>
                <a:arcTo wR="f43" hR="f44" stAng="f1" swAng="f0"/>
                <a:close/>
              </a:path>
            </a:pathLst>
          </a:custGeom>
          <a:solidFill>
            <a:srgbClr val="FFFFFF"/>
          </a:solidFill>
          <a:ln w="12600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Microsoft YaHei" pitchFamily="2"/>
              <a:cs typeface="Lucida Sans" pitchFamily="2"/>
            </a:endParaRPr>
          </a:p>
        </p:txBody>
      </p:sp>
      <p:cxnSp>
        <p:nvCxnSpPr>
          <p:cNvPr id="33" name="Straight Connector 10">
            <a:extLst>
              <a:ext uri="{FF2B5EF4-FFF2-40B4-BE49-F238E27FC236}">
                <a16:creationId xmlns:a16="http://schemas.microsoft.com/office/drawing/2014/main" id="{84696FD1-D949-48B0-9C0C-A44C6BEC56BE}"/>
              </a:ext>
            </a:extLst>
          </p:cNvPr>
          <p:cNvCxnSpPr>
            <a:cxnSpLocks/>
          </p:cNvCxnSpPr>
          <p:nvPr/>
        </p:nvCxnSpPr>
        <p:spPr>
          <a:xfrm>
            <a:off x="6863292" y="1343061"/>
            <a:ext cx="1523856" cy="0"/>
          </a:xfrm>
          <a:prstGeom prst="straightConnector1">
            <a:avLst/>
          </a:prstGeom>
          <a:noFill/>
          <a:ln w="6483" cap="flat">
            <a:solidFill>
              <a:srgbClr val="000000"/>
            </a:solidFill>
            <a:prstDash val="solid"/>
            <a:miter/>
          </a:ln>
        </p:spPr>
      </p:cxnSp>
      <p:sp>
        <p:nvSpPr>
          <p:cNvPr id="34" name="TextBox 22">
            <a:extLst>
              <a:ext uri="{FF2B5EF4-FFF2-40B4-BE49-F238E27FC236}">
                <a16:creationId xmlns:a16="http://schemas.microsoft.com/office/drawing/2014/main" id="{B637DC94-E375-4046-BD97-5AB2DE88D852}"/>
              </a:ext>
            </a:extLst>
          </p:cNvPr>
          <p:cNvSpPr txBox="1"/>
          <p:nvPr/>
        </p:nvSpPr>
        <p:spPr>
          <a:xfrm>
            <a:off x="6965471" y="770802"/>
            <a:ext cx="344884" cy="276843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0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200" b="0" i="0" u="none" strike="noStrike" kern="1200" cap="none" spc="0" baseline="0">
                <a:solidFill>
                  <a:srgbClr val="000000"/>
                </a:solidFill>
                <a:uFillTx/>
                <a:latin typeface="Calibri" pitchFamily="18"/>
                <a:ea typeface="Microsoft YaHei" pitchFamily="2"/>
                <a:cs typeface="Lucida Sans" pitchFamily="2"/>
              </a:rPr>
              <a:t>PK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47FE808-4DD2-4ACB-A509-203A334A7F0C}"/>
              </a:ext>
            </a:extLst>
          </p:cNvPr>
          <p:cNvSpPr txBox="1"/>
          <p:nvPr/>
        </p:nvSpPr>
        <p:spPr>
          <a:xfrm>
            <a:off x="7369536" y="784216"/>
            <a:ext cx="344884" cy="276843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0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200" b="0" i="0" u="none" strike="noStrike" kern="1200" cap="none" spc="0" baseline="0">
                <a:solidFill>
                  <a:srgbClr val="000000"/>
                </a:solidFill>
                <a:uFillTx/>
                <a:latin typeface="Calibri" pitchFamily="18"/>
                <a:ea typeface="Microsoft YaHei" pitchFamily="2"/>
                <a:cs typeface="Lucida Sans" pitchFamily="2"/>
              </a:rPr>
              <a:t>PK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F372B1C-D168-49EE-A8E8-6C63836640DB}"/>
              </a:ext>
            </a:extLst>
          </p:cNvPr>
          <p:cNvCxnSpPr>
            <a:stCxn id="2" idx="3"/>
            <a:endCxn id="27" idx="1"/>
          </p:cNvCxnSpPr>
          <p:nvPr/>
        </p:nvCxnSpPr>
        <p:spPr>
          <a:xfrm>
            <a:off x="5379396" y="1729436"/>
            <a:ext cx="1429178" cy="69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C8BD52FB-79A9-446D-B920-DA02AF432037}"/>
              </a:ext>
            </a:extLst>
          </p:cNvPr>
          <p:cNvCxnSpPr>
            <a:cxnSpLocks/>
            <a:stCxn id="27" idx="3"/>
            <a:endCxn id="9" idx="3"/>
          </p:cNvCxnSpPr>
          <p:nvPr/>
        </p:nvCxnSpPr>
        <p:spPr>
          <a:xfrm>
            <a:off x="8387148" y="1736354"/>
            <a:ext cx="852631" cy="2273999"/>
          </a:xfrm>
          <a:prstGeom prst="bentConnector3">
            <a:avLst>
              <a:gd name="adj1" fmla="val 126811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Oval 32">
            <a:extLst>
              <a:ext uri="{FF2B5EF4-FFF2-40B4-BE49-F238E27FC236}">
                <a16:creationId xmlns:a16="http://schemas.microsoft.com/office/drawing/2014/main" id="{CD66BA65-D681-4BAF-A655-E707C86DA3D7}"/>
              </a:ext>
            </a:extLst>
          </p:cNvPr>
          <p:cNvSpPr/>
          <p:nvPr/>
        </p:nvSpPr>
        <p:spPr>
          <a:xfrm>
            <a:off x="8471693" y="1675654"/>
            <a:ext cx="96844" cy="114482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0"/>
              <a:gd name="f10" fmla="abs f4"/>
              <a:gd name="f11" fmla="abs f5"/>
              <a:gd name="f12" fmla="abs f6"/>
              <a:gd name="f13" fmla="+- 2700000 f2 0"/>
              <a:gd name="f14" fmla="*/ f9 f1 1"/>
              <a:gd name="f15" fmla="?: f10 f4 1"/>
              <a:gd name="f16" fmla="?: f11 f5 1"/>
              <a:gd name="f17" fmla="?: f12 f6 1"/>
              <a:gd name="f18" fmla="+- f13 0 f2"/>
              <a:gd name="f19" fmla="*/ f14 1 f3"/>
              <a:gd name="f20" fmla="*/ f15 1 21600"/>
              <a:gd name="f21" fmla="*/ f16 1 21600"/>
              <a:gd name="f22" fmla="*/ 21600 f15 1"/>
              <a:gd name="f23" fmla="*/ 21600 f16 1"/>
              <a:gd name="f24" fmla="+- f18 f2 0"/>
              <a:gd name="f25" fmla="+- f19 0 f2"/>
              <a:gd name="f26" fmla="min f21 f20"/>
              <a:gd name="f27" fmla="*/ f22 1 f17"/>
              <a:gd name="f28" fmla="*/ f23 1 f17"/>
              <a:gd name="f29" fmla="*/ f24 f8 1"/>
              <a:gd name="f30" fmla="val f27"/>
              <a:gd name="f31" fmla="val f28"/>
              <a:gd name="f32" fmla="*/ f29 1 f1"/>
              <a:gd name="f33" fmla="*/ f7 f26 1"/>
              <a:gd name="f34" fmla="+- f31 0 f7"/>
              <a:gd name="f35" fmla="+- f30 0 f7"/>
              <a:gd name="f36" fmla="+- 0 0 f32"/>
              <a:gd name="f37" fmla="*/ f34 1 2"/>
              <a:gd name="f38" fmla="*/ f35 1 2"/>
              <a:gd name="f39" fmla="+- 0 0 f36"/>
              <a:gd name="f40" fmla="+- f7 f37 0"/>
              <a:gd name="f41" fmla="+- f7 f38 0"/>
              <a:gd name="f42" fmla="*/ f39 f1 1"/>
              <a:gd name="f43" fmla="*/ f38 f26 1"/>
              <a:gd name="f44" fmla="*/ f37 f26 1"/>
              <a:gd name="f45" fmla="*/ f42 1 f8"/>
              <a:gd name="f46" fmla="*/ f40 f26 1"/>
              <a:gd name="f47" fmla="+- f45 0 f2"/>
              <a:gd name="f48" fmla="cos 1 f47"/>
              <a:gd name="f49" fmla="sin 1 f47"/>
              <a:gd name="f50" fmla="+- 0 0 f48"/>
              <a:gd name="f51" fmla="+- 0 0 f49"/>
              <a:gd name="f52" fmla="+- 0 0 f50"/>
              <a:gd name="f53" fmla="+- 0 0 f51"/>
              <a:gd name="f54" fmla="val f52"/>
              <a:gd name="f55" fmla="val f53"/>
              <a:gd name="f56" fmla="*/ f54 f38 1"/>
              <a:gd name="f57" fmla="*/ f55 f37 1"/>
              <a:gd name="f58" fmla="+- f41 0 f56"/>
              <a:gd name="f59" fmla="+- f41 f56 0"/>
              <a:gd name="f60" fmla="+- f40 0 f57"/>
              <a:gd name="f61" fmla="+- f40 f57 0"/>
              <a:gd name="f62" fmla="*/ f58 f26 1"/>
              <a:gd name="f63" fmla="*/ f60 f26 1"/>
              <a:gd name="f64" fmla="*/ f59 f26 1"/>
              <a:gd name="f65" fmla="*/ f61 f2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5">
                <a:pos x="f62" y="f63"/>
              </a:cxn>
              <a:cxn ang="f25">
                <a:pos x="f62" y="f65"/>
              </a:cxn>
              <a:cxn ang="f25">
                <a:pos x="f64" y="f65"/>
              </a:cxn>
              <a:cxn ang="f25">
                <a:pos x="f64" y="f63"/>
              </a:cxn>
            </a:cxnLst>
            <a:rect l="f62" t="f63" r="f64" b="f65"/>
            <a:pathLst>
              <a:path>
                <a:moveTo>
                  <a:pt x="f33" y="f46"/>
                </a:moveTo>
                <a:arcTo wR="f43" hR="f44" stAng="f1" swAng="f0"/>
                <a:close/>
              </a:path>
            </a:pathLst>
          </a:custGeom>
          <a:solidFill>
            <a:srgbClr val="FFFFFF"/>
          </a:solidFill>
          <a:ln w="12600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36" name="TextBox 23">
            <a:extLst>
              <a:ext uri="{FF2B5EF4-FFF2-40B4-BE49-F238E27FC236}">
                <a16:creationId xmlns:a16="http://schemas.microsoft.com/office/drawing/2014/main" id="{219CB22A-67EB-49BC-ABAF-B214AC1AA012}"/>
              </a:ext>
            </a:extLst>
          </p:cNvPr>
          <p:cNvSpPr txBox="1"/>
          <p:nvPr/>
        </p:nvSpPr>
        <p:spPr>
          <a:xfrm>
            <a:off x="1686614" y="1170701"/>
            <a:ext cx="992451" cy="280205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0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200" b="0" i="0" u="none" strike="noStrike" kern="1200" cap="none" spc="0" baseline="0" dirty="0">
                <a:solidFill>
                  <a:srgbClr val="FF0000"/>
                </a:solidFill>
                <a:uFillTx/>
                <a:latin typeface="Calibri" pitchFamily="18"/>
                <a:ea typeface="Microsoft YaHei" pitchFamily="2"/>
                <a:cs typeface="Lucida Sans" pitchFamily="2"/>
              </a:rPr>
              <a:t>Lookup table</a:t>
            </a:r>
          </a:p>
        </p:txBody>
      </p:sp>
      <p:sp>
        <p:nvSpPr>
          <p:cNvPr id="37" name="TextBox 23">
            <a:extLst>
              <a:ext uri="{FF2B5EF4-FFF2-40B4-BE49-F238E27FC236}">
                <a16:creationId xmlns:a16="http://schemas.microsoft.com/office/drawing/2014/main" id="{1883C8E2-CC30-4D10-B5C1-C8501758FCF4}"/>
              </a:ext>
            </a:extLst>
          </p:cNvPr>
          <p:cNvSpPr txBox="1"/>
          <p:nvPr/>
        </p:nvSpPr>
        <p:spPr>
          <a:xfrm>
            <a:off x="6777117" y="426491"/>
            <a:ext cx="4065215" cy="280205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0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200" b="0" i="0" u="none" strike="noStrike" kern="1200" cap="none" spc="0" baseline="0" dirty="0">
                <a:solidFill>
                  <a:srgbClr val="FF0000"/>
                </a:solidFill>
                <a:uFillTx/>
                <a:latin typeface="Calibri" pitchFamily="18"/>
                <a:ea typeface="Microsoft YaHei" pitchFamily="2"/>
                <a:cs typeface="Lucida Sans" pitchFamily="2"/>
              </a:rPr>
              <a:t>Include which rooms are free assuming default is not available</a:t>
            </a:r>
          </a:p>
        </p:txBody>
      </p:sp>
    </p:spTree>
    <p:extLst>
      <p:ext uri="{BB962C8B-B14F-4D97-AF65-F5344CB8AC3E}">
        <p14:creationId xmlns:p14="http://schemas.microsoft.com/office/powerpoint/2010/main" val="34054259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175</Words>
  <Application>Microsoft Office PowerPoint</Application>
  <PresentationFormat>Widescreen</PresentationFormat>
  <Paragraphs>51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Nathan Green</dc:creator>
  <cp:lastModifiedBy>Nathan Green</cp:lastModifiedBy>
  <cp:revision>22</cp:revision>
  <dcterms:created xsi:type="dcterms:W3CDTF">2020-06-09T13:49:19Z</dcterms:created>
  <dcterms:modified xsi:type="dcterms:W3CDTF">2020-06-11T11:09:08Z</dcterms:modified>
</cp:coreProperties>
</file>