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Qqc1jaZ3kVgYFFwHNZ0iWlH59VxQOEePim3AP7InSjM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Artefacts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https://docs.google.com/document/d/1Qqc1jaZ3kVgYFFwHNZ0iWlH59VxQOEePim3AP7InSjM/edit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Sequence Diagram for Smart City 1.2 - Register - Karen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020950" y="12867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971975" y="1286775"/>
            <a:ext cx="18861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Register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448325" y="128312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216" name="Shape 216"/>
          <p:cNvSpPr/>
          <p:nvPr/>
        </p:nvSpPr>
        <p:spPr>
          <a:xfrm>
            <a:off x="1638050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853375" y="2312275"/>
            <a:ext cx="164400" cy="11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065413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9" name="Shape 219"/>
          <p:cNvCxnSpPr/>
          <p:nvPr/>
        </p:nvCxnSpPr>
        <p:spPr>
          <a:xfrm rot="10800000">
            <a:off x="1714400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3928088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6141763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>
            <a:off x="1881950" y="27291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993213" y="4092300"/>
            <a:ext cx="3952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4" name="Shape 224"/>
          <p:cNvSpPr txBox="1"/>
          <p:nvPr/>
        </p:nvSpPr>
        <p:spPr>
          <a:xfrm>
            <a:off x="2023375" y="2341725"/>
            <a:ext cx="1599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Enter User Details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73021" y="37035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Return Result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/>
          <p:nvPr/>
        </p:nvSpPr>
        <p:spPr>
          <a:xfrm>
            <a:off x="4103100" y="245961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7" name="Shape 227"/>
          <p:cNvCxnSpPr/>
          <p:nvPr/>
        </p:nvCxnSpPr>
        <p:spPr>
          <a:xfrm>
            <a:off x="4201675" y="3406025"/>
            <a:ext cx="162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463575" y="2480475"/>
            <a:ext cx="1293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Validate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 txBox="1"/>
          <p:nvPr/>
        </p:nvSpPr>
        <p:spPr>
          <a:xfrm>
            <a:off x="4279777" y="307187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Send User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0" name="Shape 230"/>
          <p:cNvSpPr/>
          <p:nvPr/>
        </p:nvSpPr>
        <p:spPr>
          <a:xfrm>
            <a:off x="6319975" y="291946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680450" y="294032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Insert User Details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600"/>
              <a:t>Sequence Diagram for Smart City 1.2 - Search 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020950" y="12867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971975" y="1286775"/>
            <a:ext cx="18861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Search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448325" y="128312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240" name="Shape 240"/>
          <p:cNvSpPr/>
          <p:nvPr/>
        </p:nvSpPr>
        <p:spPr>
          <a:xfrm>
            <a:off x="1638050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853375" y="2312275"/>
            <a:ext cx="164400" cy="11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065413" y="23122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3" name="Shape 243"/>
          <p:cNvCxnSpPr/>
          <p:nvPr/>
        </p:nvCxnSpPr>
        <p:spPr>
          <a:xfrm rot="10800000">
            <a:off x="1714400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3928088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6141763" y="20037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881950" y="27291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1993213" y="4092300"/>
            <a:ext cx="39528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2175775" y="2341725"/>
            <a:ext cx="10596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Enter query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373021" y="37035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Return Result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0" name="Shape 250"/>
          <p:cNvSpPr/>
          <p:nvPr/>
        </p:nvSpPr>
        <p:spPr>
          <a:xfrm>
            <a:off x="4103100" y="245961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4201675" y="3406025"/>
            <a:ext cx="162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4463575" y="2480475"/>
            <a:ext cx="1293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query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3" name="Shape 253"/>
          <p:cNvSpPr txBox="1"/>
          <p:nvPr/>
        </p:nvSpPr>
        <p:spPr>
          <a:xfrm>
            <a:off x="4432176" y="3071875"/>
            <a:ext cx="9990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Send query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4" name="Shape 254"/>
          <p:cNvSpPr/>
          <p:nvPr/>
        </p:nvSpPr>
        <p:spPr>
          <a:xfrm>
            <a:off x="6319975" y="2919463"/>
            <a:ext cx="335400" cy="419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6680450" y="2940325"/>
            <a:ext cx="14853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for results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6" name="Shape 256"/>
          <p:cNvSpPr txBox="1"/>
          <p:nvPr/>
        </p:nvSpPr>
        <p:spPr>
          <a:xfrm>
            <a:off x="2027963" y="2706800"/>
            <a:ext cx="1599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Select search 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Statechart Diagram for Smart City 1.1 - Log in  </a:t>
            </a:r>
          </a:p>
        </p:txBody>
      </p:sp>
      <p:sp>
        <p:nvSpPr>
          <p:cNvPr id="262" name="Shape 262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 flipH="1">
            <a:off x="15845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6" name="Shape 266"/>
          <p:cNvCxnSpPr/>
          <p:nvPr/>
        </p:nvCxnSpPr>
        <p:spPr>
          <a:xfrm rot="10800000" flipH="1">
            <a:off x="26276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7" name="Shape 267"/>
          <p:cNvCxnSpPr/>
          <p:nvPr/>
        </p:nvCxnSpPr>
        <p:spPr>
          <a:xfrm rot="10800000" flipH="1">
            <a:off x="16358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8" name="Shape 268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270" name="Shape 270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32898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272" name="Shape 272"/>
          <p:cNvCxnSpPr>
            <a:endCxn id="270" idx="2"/>
          </p:cNvCxnSpPr>
          <p:nvPr/>
        </p:nvCxnSpPr>
        <p:spPr>
          <a:xfrm rot="10800000" flipH="1">
            <a:off x="31039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274" name="Shape 274"/>
          <p:cNvCxnSpPr>
            <a:endCxn id="270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" name="Shape 275"/>
          <p:cNvSpPr txBox="1"/>
          <p:nvPr/>
        </p:nvSpPr>
        <p:spPr>
          <a:xfrm>
            <a:off x="30240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Cancel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Login</a:t>
            </a:r>
          </a:p>
        </p:txBody>
      </p:sp>
      <p:sp>
        <p:nvSpPr>
          <p:cNvPr id="276" name="Shape 276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7" name="Shape 277"/>
          <p:cNvCxnSpPr>
            <a:stCxn id="270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/>
          <p:nvPr/>
        </p:nvCxnSpPr>
        <p:spPr>
          <a:xfrm rot="10800000" flipH="1">
            <a:off x="31439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280" name="Shape 280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281" name="Shape 281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2" name="Shape 282"/>
          <p:cNvCxnSpPr/>
          <p:nvPr/>
        </p:nvCxnSpPr>
        <p:spPr>
          <a:xfrm rot="10800000" flipH="1">
            <a:off x="39724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Input login details</a:t>
            </a:r>
          </a:p>
        </p:txBody>
      </p:sp>
      <p:sp>
        <p:nvSpPr>
          <p:cNvPr id="284" name="Shape 284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7" name="Shape 287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8" name="Shape 288"/>
          <p:cNvCxnSpPr>
            <a:endCxn id="289" idx="0"/>
          </p:cNvCxnSpPr>
          <p:nvPr/>
        </p:nvCxnSpPr>
        <p:spPr>
          <a:xfrm>
            <a:off x="5177700" y="3194600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Check login details against database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556575" y="2779050"/>
            <a:ext cx="1220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Notify if log in was successful or not 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546500" y="36164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Show main page</a:t>
            </a:r>
          </a:p>
        </p:txBody>
      </p:sp>
      <p:cxnSp>
        <p:nvCxnSpPr>
          <p:cNvPr id="293" name="Shape 293"/>
          <p:cNvCxnSpPr>
            <a:stCxn id="273" idx="3"/>
            <a:endCxn id="291" idx="1"/>
          </p:cNvCxnSpPr>
          <p:nvPr/>
        </p:nvCxnSpPr>
        <p:spPr>
          <a:xfrm rot="10800000" flipH="1">
            <a:off x="34939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4" name="Shape 294"/>
          <p:cNvCxnSpPr>
            <a:endCxn id="292" idx="1"/>
          </p:cNvCxnSpPr>
          <p:nvPr/>
        </p:nvCxnSpPr>
        <p:spPr>
          <a:xfrm>
            <a:off x="3505375" y="2561850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5" name="Shape 295"/>
          <p:cNvCxnSpPr>
            <a:stCxn id="273" idx="3"/>
          </p:cNvCxnSpPr>
          <p:nvPr/>
        </p:nvCxnSpPr>
        <p:spPr>
          <a:xfrm rot="10800000" flipH="1">
            <a:off x="34939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6" name="Shape 296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297" name="Shape 297"/>
          <p:cNvCxnSpPr>
            <a:endCxn id="289" idx="1"/>
          </p:cNvCxnSpPr>
          <p:nvPr/>
        </p:nvCxnSpPr>
        <p:spPr>
          <a:xfrm>
            <a:off x="3512100" y="2582300"/>
            <a:ext cx="1034400" cy="12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8" name="Shape 298"/>
          <p:cNvCxnSpPr>
            <a:endCxn id="276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name="adj1" fmla="val -17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1" name="Shape 301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02" name="Shape 302"/>
          <p:cNvCxnSpPr/>
          <p:nvPr/>
        </p:nvCxnSpPr>
        <p:spPr>
          <a:xfrm rot="10800000" flipH="1">
            <a:off x="6694375" y="2378725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05" name="Shape 305"/>
          <p:cNvCxnSpPr>
            <a:endCxn id="283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83550" y="395950"/>
            <a:ext cx="79272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Statechart Diagram for Smart City 1.1 - Search (Users)  </a:t>
            </a:r>
          </a:p>
        </p:txBody>
      </p:sp>
      <p:sp>
        <p:nvSpPr>
          <p:cNvPr id="311" name="Shape 311"/>
          <p:cNvSpPr/>
          <p:nvPr/>
        </p:nvSpPr>
        <p:spPr>
          <a:xfrm>
            <a:off x="19739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18875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13" name="Shape 313"/>
          <p:cNvCxnSpPr/>
          <p:nvPr/>
        </p:nvCxnSpPr>
        <p:spPr>
          <a:xfrm rot="10800000" flipH="1">
            <a:off x="22703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" name="Shape 314"/>
          <p:cNvSpPr/>
          <p:nvPr/>
        </p:nvSpPr>
        <p:spPr>
          <a:xfrm>
            <a:off x="25772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5" name="Shape 315"/>
          <p:cNvCxnSpPr/>
          <p:nvPr/>
        </p:nvCxnSpPr>
        <p:spPr>
          <a:xfrm rot="10800000" flipH="1">
            <a:off x="33134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23216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7" name="Shape 317"/>
          <p:cNvSpPr txBox="1"/>
          <p:nvPr/>
        </p:nvSpPr>
        <p:spPr>
          <a:xfrm>
            <a:off x="19340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7373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19" name="Shape 319"/>
          <p:cNvSpPr/>
          <p:nvPr/>
        </p:nvSpPr>
        <p:spPr>
          <a:xfrm>
            <a:off x="39220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39756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cxnSp>
        <p:nvCxnSpPr>
          <p:cNvPr id="321" name="Shape 321"/>
          <p:cNvCxnSpPr>
            <a:endCxn id="319" idx="2"/>
          </p:cNvCxnSpPr>
          <p:nvPr/>
        </p:nvCxnSpPr>
        <p:spPr>
          <a:xfrm rot="10800000" flipH="1">
            <a:off x="37897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 txBox="1"/>
          <p:nvPr/>
        </p:nvSpPr>
        <p:spPr>
          <a:xfrm>
            <a:off x="33118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23" name="Shape 323"/>
          <p:cNvCxnSpPr>
            <a:endCxn id="319" idx="2"/>
          </p:cNvCxnSpPr>
          <p:nvPr/>
        </p:nvCxnSpPr>
        <p:spPr>
          <a:xfrm rot="10800000">
            <a:off x="42901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4" name="Shape 324"/>
          <p:cNvSpPr txBox="1"/>
          <p:nvPr/>
        </p:nvSpPr>
        <p:spPr>
          <a:xfrm>
            <a:off x="37098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Cancel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Search 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25" name="Shape 325"/>
          <p:cNvSpPr/>
          <p:nvPr/>
        </p:nvSpPr>
        <p:spPr>
          <a:xfrm>
            <a:off x="41366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6" name="Shape 326"/>
          <p:cNvCxnSpPr>
            <a:stCxn id="319" idx="2"/>
          </p:cNvCxnSpPr>
          <p:nvPr/>
        </p:nvCxnSpPr>
        <p:spPr>
          <a:xfrm>
            <a:off x="42901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/>
          <p:nvPr/>
        </p:nvCxnSpPr>
        <p:spPr>
          <a:xfrm rot="10800000" flipH="1">
            <a:off x="38297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8" name="Shape 328"/>
          <p:cNvSpPr txBox="1"/>
          <p:nvPr/>
        </p:nvSpPr>
        <p:spPr>
          <a:xfrm>
            <a:off x="32687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29" name="Shape 329"/>
          <p:cNvSpPr txBox="1"/>
          <p:nvPr/>
        </p:nvSpPr>
        <p:spPr>
          <a:xfrm>
            <a:off x="40583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30" name="Shape 330"/>
          <p:cNvSpPr/>
          <p:nvPr/>
        </p:nvSpPr>
        <p:spPr>
          <a:xfrm>
            <a:off x="52323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1" name="Shape 331"/>
          <p:cNvCxnSpPr/>
          <p:nvPr/>
        </p:nvCxnSpPr>
        <p:spPr>
          <a:xfrm rot="10800000" flipH="1">
            <a:off x="46582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52309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Put in search term</a:t>
            </a:r>
          </a:p>
        </p:txBody>
      </p:sp>
      <p:sp>
        <p:nvSpPr>
          <p:cNvPr id="333" name="Shape 333"/>
          <p:cNvSpPr/>
          <p:nvPr/>
        </p:nvSpPr>
        <p:spPr>
          <a:xfrm>
            <a:off x="52323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2323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232300" y="33811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6" name="Shape 336"/>
          <p:cNvCxnSpPr/>
          <p:nvPr/>
        </p:nvCxnSpPr>
        <p:spPr>
          <a:xfrm>
            <a:off x="58635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7" name="Shape 337"/>
          <p:cNvCxnSpPr/>
          <p:nvPr/>
        </p:nvCxnSpPr>
        <p:spPr>
          <a:xfrm>
            <a:off x="5863500" y="319472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8" name="Shape 338"/>
          <p:cNvCxnSpPr/>
          <p:nvPr/>
        </p:nvCxnSpPr>
        <p:spPr>
          <a:xfrm>
            <a:off x="58635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9" name="Shape 339"/>
          <p:cNvSpPr txBox="1"/>
          <p:nvPr/>
        </p:nvSpPr>
        <p:spPr>
          <a:xfrm>
            <a:off x="52323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Search term in database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230950" y="27790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Retrieve relevant information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232300" y="33878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Display search result</a:t>
            </a:r>
          </a:p>
        </p:txBody>
      </p:sp>
      <p:cxnSp>
        <p:nvCxnSpPr>
          <p:cNvPr id="342" name="Shape 342"/>
          <p:cNvCxnSpPr>
            <a:stCxn id="322" idx="3"/>
            <a:endCxn id="339" idx="1"/>
          </p:cNvCxnSpPr>
          <p:nvPr/>
        </p:nvCxnSpPr>
        <p:spPr>
          <a:xfrm rot="10800000" flipH="1">
            <a:off x="41797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3" name="Shape 343"/>
          <p:cNvCxnSpPr>
            <a:endCxn id="340" idx="1"/>
          </p:cNvCxnSpPr>
          <p:nvPr/>
        </p:nvCxnSpPr>
        <p:spPr>
          <a:xfrm>
            <a:off x="4179750" y="2561850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4" name="Shape 344"/>
          <p:cNvCxnSpPr>
            <a:stCxn id="322" idx="3"/>
          </p:cNvCxnSpPr>
          <p:nvPr/>
        </p:nvCxnSpPr>
        <p:spPr>
          <a:xfrm rot="10800000" flipH="1">
            <a:off x="41797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5" name="Shape 345"/>
          <p:cNvCxnSpPr/>
          <p:nvPr/>
        </p:nvCxnSpPr>
        <p:spPr>
          <a:xfrm flipH="1">
            <a:off x="4459175" y="3795900"/>
            <a:ext cx="1404000" cy="5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6" name="Shape 346"/>
          <p:cNvCxnSpPr>
            <a:endCxn id="341" idx="1"/>
          </p:cNvCxnSpPr>
          <p:nvPr/>
        </p:nvCxnSpPr>
        <p:spPr>
          <a:xfrm>
            <a:off x="4212300" y="2568200"/>
            <a:ext cx="1020000" cy="10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11700" y="609200"/>
            <a:ext cx="8832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/>
              <a:t>Statechart Diagram for Smart City 1.1 - Upload/Edit/Delete Information (Admin)</a:t>
            </a:r>
          </a:p>
        </p:txBody>
      </p:sp>
      <p:sp>
        <p:nvSpPr>
          <p:cNvPr id="352" name="Shape 352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54" name="Shape 354"/>
          <p:cNvCxnSpPr/>
          <p:nvPr/>
        </p:nvCxnSpPr>
        <p:spPr>
          <a:xfrm rot="10800000" flipH="1">
            <a:off x="1584525" y="17627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5" name="Shape 355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6" name="Shape 356"/>
          <p:cNvCxnSpPr/>
          <p:nvPr/>
        </p:nvCxnSpPr>
        <p:spPr>
          <a:xfrm rot="10800000" flipH="1">
            <a:off x="2627650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7" name="Shape 357"/>
          <p:cNvCxnSpPr/>
          <p:nvPr/>
        </p:nvCxnSpPr>
        <p:spPr>
          <a:xfrm rot="10800000" flipH="1">
            <a:off x="1635800" y="1823900"/>
            <a:ext cx="112500" cy="8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8" name="Shape 358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60" name="Shape 360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3233525" y="1585190"/>
            <a:ext cx="7362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cxnSp>
        <p:nvCxnSpPr>
          <p:cNvPr id="362" name="Shape 362"/>
          <p:cNvCxnSpPr>
            <a:endCxn id="360" idx="2"/>
          </p:cNvCxnSpPr>
          <p:nvPr/>
        </p:nvCxnSpPr>
        <p:spPr>
          <a:xfrm rot="10800000" flipH="1">
            <a:off x="3103925" y="1969850"/>
            <a:ext cx="5004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3" name="Shape 363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64" name="Shape 364"/>
          <p:cNvCxnSpPr>
            <a:endCxn id="360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5" name="Shape 365"/>
          <p:cNvSpPr txBox="1"/>
          <p:nvPr/>
        </p:nvSpPr>
        <p:spPr>
          <a:xfrm>
            <a:off x="2520825" y="3178350"/>
            <a:ext cx="11652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Cancel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sp>
        <p:nvSpPr>
          <p:cNvPr id="366" name="Shape 366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7" name="Shape 367"/>
          <p:cNvCxnSpPr>
            <a:stCxn id="360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3143975" y="4402300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70" name="Shape 370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algn="ctr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371" name="Shape 371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3972425" y="1762700"/>
            <a:ext cx="5727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Input changes</a:t>
            </a:r>
          </a:p>
        </p:txBody>
      </p:sp>
      <p:sp>
        <p:nvSpPr>
          <p:cNvPr id="374" name="Shape 374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7" name="Shape 377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5177700" y="3203313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9" name="Shape 379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0" name="Shape 380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Confirm changes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512000" y="2785425"/>
            <a:ext cx="13287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Notify if changes are successful or not 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546500" y="35810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Return to initial page </a:t>
            </a:r>
          </a:p>
        </p:txBody>
      </p:sp>
      <p:cxnSp>
        <p:nvCxnSpPr>
          <p:cNvPr id="383" name="Shape 383"/>
          <p:cNvCxnSpPr>
            <a:stCxn id="363" idx="3"/>
            <a:endCxn id="380" idx="1"/>
          </p:cNvCxnSpPr>
          <p:nvPr/>
        </p:nvCxnSpPr>
        <p:spPr>
          <a:xfrm rot="10800000" flipH="1">
            <a:off x="3493975" y="2381450"/>
            <a:ext cx="10524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4" name="Shape 384"/>
          <p:cNvCxnSpPr/>
          <p:nvPr/>
        </p:nvCxnSpPr>
        <p:spPr>
          <a:xfrm>
            <a:off x="3477725" y="2561863"/>
            <a:ext cx="1051200" cy="4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5" name="Shape 385"/>
          <p:cNvCxnSpPr>
            <a:stCxn id="363" idx="3"/>
          </p:cNvCxnSpPr>
          <p:nvPr/>
        </p:nvCxnSpPr>
        <p:spPr>
          <a:xfrm rot="10800000" flipH="1">
            <a:off x="3493975" y="1947350"/>
            <a:ext cx="10626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387" name="Shape 387"/>
          <p:cNvCxnSpPr>
            <a:stCxn id="363" idx="3"/>
            <a:endCxn id="382" idx="1"/>
          </p:cNvCxnSpPr>
          <p:nvPr/>
        </p:nvCxnSpPr>
        <p:spPr>
          <a:xfrm>
            <a:off x="3493975" y="2561750"/>
            <a:ext cx="1052400" cy="12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8" name="Shape 388"/>
          <p:cNvCxnSpPr>
            <a:endCxn id="366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9" name="Shape 389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0" name="Shape 390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name="adj1" fmla="val -17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1" name="Shape 391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 flipH="1">
            <a:off x="6694375" y="2378725"/>
            <a:ext cx="306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3" name="Shape 393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95" name="Shape 395"/>
          <p:cNvCxnSpPr>
            <a:endCxn id="373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256975" y="1665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Entity relationship diagram- 1.1 - Schech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434025" y="959425"/>
            <a:ext cx="8275950" cy="4020325"/>
            <a:chOff x="303000" y="959425"/>
            <a:chExt cx="8275950" cy="4020325"/>
          </a:xfrm>
        </p:grpSpPr>
        <p:sp>
          <p:nvSpPr>
            <p:cNvPr id="402" name="Shape 402"/>
            <p:cNvSpPr/>
            <p:nvPr/>
          </p:nvSpPr>
          <p:spPr>
            <a:xfrm>
              <a:off x="218197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/>
                <a:t>User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670512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/>
                <a:t>User type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6152075" y="1012513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Specific Info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7558650" y="959425"/>
              <a:ext cx="1020300" cy="741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Request other user type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824300" y="1959125"/>
              <a:ext cx="1073400" cy="68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/>
                <a:t>Has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2042325" y="3317875"/>
              <a:ext cx="1501500" cy="8256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Performs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Actions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80295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Name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3905988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Address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1829075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D.O.B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285520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Mobile number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11565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Username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32334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Password</a:t>
              </a:r>
            </a:p>
          </p:txBody>
        </p:sp>
        <p:cxnSp>
          <p:nvCxnSpPr>
            <p:cNvPr id="414" name="Shape 414"/>
            <p:cNvCxnSpPr>
              <a:stCxn id="402" idx="3"/>
              <a:endCxn id="406" idx="1"/>
            </p:cNvCxnSpPr>
            <p:nvPr/>
          </p:nvCxnSpPr>
          <p:spPr>
            <a:xfrm>
              <a:off x="3404175" y="2303525"/>
              <a:ext cx="1688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5" name="Shape 415"/>
            <p:cNvCxnSpPr>
              <a:stCxn id="406" idx="5"/>
              <a:endCxn id="403" idx="1"/>
            </p:cNvCxnSpPr>
            <p:nvPr/>
          </p:nvCxnSpPr>
          <p:spPr>
            <a:xfrm>
              <a:off x="5629350" y="2303525"/>
              <a:ext cx="107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6" name="Shape 416"/>
            <p:cNvCxnSpPr>
              <a:stCxn id="402" idx="0"/>
              <a:endCxn id="408" idx="4"/>
            </p:cNvCxnSpPr>
            <p:nvPr/>
          </p:nvCxnSpPr>
          <p:spPr>
            <a:xfrm rot="10800000">
              <a:off x="1262175" y="1730375"/>
              <a:ext cx="15309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7" name="Shape 417"/>
            <p:cNvCxnSpPr>
              <a:stCxn id="402" idx="0"/>
              <a:endCxn id="410" idx="4"/>
            </p:cNvCxnSpPr>
            <p:nvPr/>
          </p:nvCxnSpPr>
          <p:spPr>
            <a:xfrm rot="10800000">
              <a:off x="2288175" y="1730375"/>
              <a:ext cx="5049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8" name="Shape 418"/>
            <p:cNvCxnSpPr>
              <a:stCxn id="402" idx="0"/>
              <a:endCxn id="411" idx="4"/>
            </p:cNvCxnSpPr>
            <p:nvPr/>
          </p:nvCxnSpPr>
          <p:spPr>
            <a:xfrm rot="10800000" flipH="1">
              <a:off x="2793075" y="1730375"/>
              <a:ext cx="5214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9" name="Shape 419"/>
            <p:cNvCxnSpPr>
              <a:stCxn id="402" idx="0"/>
              <a:endCxn id="409" idx="4"/>
            </p:cNvCxnSpPr>
            <p:nvPr/>
          </p:nvCxnSpPr>
          <p:spPr>
            <a:xfrm rot="10800000" flipH="1">
              <a:off x="2793075" y="1730375"/>
              <a:ext cx="1572000" cy="33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0" name="Shape 420"/>
            <p:cNvCxnSpPr>
              <a:stCxn id="412" idx="6"/>
              <a:endCxn id="402" idx="2"/>
            </p:cNvCxnSpPr>
            <p:nvPr/>
          </p:nvCxnSpPr>
          <p:spPr>
            <a:xfrm rot="10800000" flipH="1">
              <a:off x="2288175" y="2545575"/>
              <a:ext cx="5049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1" name="Shape 421"/>
            <p:cNvCxnSpPr>
              <a:stCxn id="402" idx="2"/>
              <a:endCxn id="413" idx="2"/>
            </p:cNvCxnSpPr>
            <p:nvPr/>
          </p:nvCxnSpPr>
          <p:spPr>
            <a:xfrm>
              <a:off x="2793075" y="2545475"/>
              <a:ext cx="4404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2" name="Shape 422"/>
            <p:cNvCxnSpPr>
              <a:stCxn id="402" idx="2"/>
              <a:endCxn id="407" idx="0"/>
            </p:cNvCxnSpPr>
            <p:nvPr/>
          </p:nvCxnSpPr>
          <p:spPr>
            <a:xfrm>
              <a:off x="2793075" y="2545475"/>
              <a:ext cx="0" cy="7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3" name="Shape 423"/>
            <p:cNvCxnSpPr>
              <a:stCxn id="404" idx="4"/>
              <a:endCxn id="403" idx="0"/>
            </p:cNvCxnSpPr>
            <p:nvPr/>
          </p:nvCxnSpPr>
          <p:spPr>
            <a:xfrm>
              <a:off x="6611225" y="1701313"/>
              <a:ext cx="7050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4" name="Shape 424"/>
            <p:cNvCxnSpPr>
              <a:stCxn id="403" idx="0"/>
              <a:endCxn id="405" idx="4"/>
            </p:cNvCxnSpPr>
            <p:nvPr/>
          </p:nvCxnSpPr>
          <p:spPr>
            <a:xfrm rot="10800000" flipH="1">
              <a:off x="7316225" y="1701275"/>
              <a:ext cx="7527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3551750" y="4133000"/>
              <a:ext cx="1177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city information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4077313" y="3386275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Search categories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2204475" y="4290950"/>
              <a:ext cx="1177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user related information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902800" y="4133000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View account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303000" y="3386263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Login /Logout</a:t>
              </a:r>
            </a:p>
          </p:txBody>
        </p:sp>
        <p:cxnSp>
          <p:nvCxnSpPr>
            <p:cNvPr id="430" name="Shape 430"/>
            <p:cNvCxnSpPr>
              <a:stCxn id="407" idx="3"/>
              <a:endCxn id="426" idx="2"/>
            </p:cNvCxnSpPr>
            <p:nvPr/>
          </p:nvCxnSpPr>
          <p:spPr>
            <a:xfrm>
              <a:off x="3543825" y="3730675"/>
              <a:ext cx="53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1" name="Shape 431"/>
            <p:cNvCxnSpPr>
              <a:stCxn id="407" idx="2"/>
              <a:endCxn id="425" idx="1"/>
            </p:cNvCxnSpPr>
            <p:nvPr/>
          </p:nvCxnSpPr>
          <p:spPr>
            <a:xfrm>
              <a:off x="2793075" y="4143475"/>
              <a:ext cx="931200" cy="9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2" name="Shape 432"/>
            <p:cNvCxnSpPr>
              <a:stCxn id="407" idx="2"/>
              <a:endCxn id="427" idx="0"/>
            </p:cNvCxnSpPr>
            <p:nvPr/>
          </p:nvCxnSpPr>
          <p:spPr>
            <a:xfrm>
              <a:off x="2793075" y="4143475"/>
              <a:ext cx="0" cy="14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433"/>
            <p:cNvCxnSpPr>
              <a:stCxn id="407" idx="2"/>
              <a:endCxn id="428" idx="7"/>
            </p:cNvCxnSpPr>
            <p:nvPr/>
          </p:nvCxnSpPr>
          <p:spPr>
            <a:xfrm flipH="1">
              <a:off x="1868775" y="4143475"/>
              <a:ext cx="924300" cy="9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4" name="Shape 434"/>
            <p:cNvCxnSpPr>
              <a:stCxn id="429" idx="6"/>
              <a:endCxn id="407" idx="1"/>
            </p:cNvCxnSpPr>
            <p:nvPr/>
          </p:nvCxnSpPr>
          <p:spPr>
            <a:xfrm>
              <a:off x="1434600" y="3730663"/>
              <a:ext cx="60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1866923" y="216925"/>
            <a:ext cx="54225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/>
              <a:t>Entity relationship diagram- Smart City Project 1.1 &amp; 1.2</a:t>
            </a:r>
          </a:p>
        </p:txBody>
      </p:sp>
      <p:cxnSp>
        <p:nvCxnSpPr>
          <p:cNvPr id="440" name="Shape 440"/>
          <p:cNvCxnSpPr>
            <a:stCxn id="441" idx="0"/>
            <a:endCxn id="442" idx="4"/>
          </p:cNvCxnSpPr>
          <p:nvPr/>
        </p:nvCxnSpPr>
        <p:spPr>
          <a:xfrm rot="10800000" flipH="1">
            <a:off x="5993863" y="1173696"/>
            <a:ext cx="4530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3" name="Shape 443"/>
          <p:cNvSpPr/>
          <p:nvPr/>
        </p:nvSpPr>
        <p:spPr>
          <a:xfrm>
            <a:off x="2532075" y="2215238"/>
            <a:ext cx="815400" cy="316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Views</a:t>
            </a:r>
          </a:p>
        </p:txBody>
      </p:sp>
      <p:cxnSp>
        <p:nvCxnSpPr>
          <p:cNvPr id="444" name="Shape 444"/>
          <p:cNvCxnSpPr>
            <a:stCxn id="445" idx="2"/>
            <a:endCxn id="443" idx="1"/>
          </p:cNvCxnSpPr>
          <p:nvPr/>
        </p:nvCxnSpPr>
        <p:spPr>
          <a:xfrm>
            <a:off x="2350599" y="2092343"/>
            <a:ext cx="385200" cy="2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6" name="Shape 446"/>
          <p:cNvCxnSpPr>
            <a:stCxn id="443" idx="3"/>
            <a:endCxn id="447" idx="0"/>
          </p:cNvCxnSpPr>
          <p:nvPr/>
        </p:nvCxnSpPr>
        <p:spPr>
          <a:xfrm>
            <a:off x="2939775" y="2531438"/>
            <a:ext cx="3594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7" name="Shape 447"/>
          <p:cNvSpPr/>
          <p:nvPr/>
        </p:nvSpPr>
        <p:spPr>
          <a:xfrm>
            <a:off x="2891382" y="2815398"/>
            <a:ext cx="815400" cy="221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Profile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2350599" y="1329224"/>
            <a:ext cx="1795471" cy="541202"/>
            <a:chOff x="2258799" y="209876"/>
            <a:chExt cx="2691054" cy="1180118"/>
          </a:xfrm>
        </p:grpSpPr>
        <p:sp>
          <p:nvSpPr>
            <p:cNvPr id="449" name="Shape 449"/>
            <p:cNvSpPr/>
            <p:nvPr/>
          </p:nvSpPr>
          <p:spPr>
            <a:xfrm>
              <a:off x="4031553" y="209876"/>
              <a:ext cx="918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email</a:t>
              </a:r>
            </a:p>
          </p:txBody>
        </p:sp>
        <p:cxnSp>
          <p:nvCxnSpPr>
            <p:cNvPr id="450" name="Shape 450"/>
            <p:cNvCxnSpPr>
              <a:stCxn id="445" idx="0"/>
              <a:endCxn id="449" idx="4"/>
            </p:cNvCxnSpPr>
            <p:nvPr/>
          </p:nvCxnSpPr>
          <p:spPr>
            <a:xfrm rot="10800000" flipH="1">
              <a:off x="2258799" y="898595"/>
              <a:ext cx="2232000" cy="49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51" name="Shape 451"/>
          <p:cNvGrpSpPr/>
          <p:nvPr/>
        </p:nvGrpSpPr>
        <p:grpSpPr>
          <a:xfrm>
            <a:off x="925850" y="722175"/>
            <a:ext cx="5898633" cy="1793321"/>
            <a:chOff x="706268" y="-1183756"/>
            <a:chExt cx="8840877" cy="3910426"/>
          </a:xfrm>
        </p:grpSpPr>
        <p:sp>
          <p:nvSpPr>
            <p:cNvPr id="445" name="Shape 445"/>
            <p:cNvSpPr/>
            <p:nvPr/>
          </p:nvSpPr>
          <p:spPr>
            <a:xfrm>
              <a:off x="2230583" y="1320063"/>
              <a:ext cx="1222200" cy="483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User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1111" y="158637"/>
              <a:ext cx="1222200" cy="483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Account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6965974" y="-884612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username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5207993" y="2037870"/>
              <a:ext cx="1073400" cy="6888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sz="600"/>
                <a:t>Has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3947160" y="1045747"/>
              <a:ext cx="1035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address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1965552" y="-143590"/>
              <a:ext cx="8073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D.O.B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2051743" y="-1183756"/>
              <a:ext cx="15831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phone_number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8415545" y="-888250"/>
              <a:ext cx="113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password</a:t>
              </a:r>
            </a:p>
          </p:txBody>
        </p:sp>
        <p:cxnSp>
          <p:nvCxnSpPr>
            <p:cNvPr id="457" name="Shape 457"/>
            <p:cNvCxnSpPr>
              <a:stCxn id="445" idx="3"/>
              <a:endCxn id="453" idx="1"/>
            </p:cNvCxnSpPr>
            <p:nvPr/>
          </p:nvCxnSpPr>
          <p:spPr>
            <a:xfrm>
              <a:off x="3452783" y="1562013"/>
              <a:ext cx="2023500" cy="82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8" name="Shape 458"/>
            <p:cNvCxnSpPr>
              <a:stCxn id="453" idx="5"/>
              <a:endCxn id="441" idx="1"/>
            </p:cNvCxnSpPr>
            <p:nvPr/>
          </p:nvCxnSpPr>
          <p:spPr>
            <a:xfrm rot="10800000" flipH="1">
              <a:off x="6013043" y="400770"/>
              <a:ext cx="1678200" cy="19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9" name="Shape 459"/>
            <p:cNvCxnSpPr>
              <a:stCxn id="445" idx="0"/>
              <a:endCxn id="460" idx="4"/>
            </p:cNvCxnSpPr>
            <p:nvPr/>
          </p:nvCxnSpPr>
          <p:spPr>
            <a:xfrm flipH="1">
              <a:off x="1221083" y="1320063"/>
              <a:ext cx="1620600" cy="56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1" name="Shape 461"/>
            <p:cNvCxnSpPr>
              <a:stCxn id="445" idx="0"/>
              <a:endCxn id="455" idx="4"/>
            </p:cNvCxnSpPr>
            <p:nvPr/>
          </p:nvCxnSpPr>
          <p:spPr>
            <a:xfrm rot="10800000">
              <a:off x="2369183" y="410763"/>
              <a:ext cx="472500" cy="90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2" name="Shape 462"/>
            <p:cNvCxnSpPr>
              <a:stCxn id="445" idx="0"/>
              <a:endCxn id="456" idx="4"/>
            </p:cNvCxnSpPr>
            <p:nvPr/>
          </p:nvCxnSpPr>
          <p:spPr>
            <a:xfrm rot="10800000" flipH="1">
              <a:off x="2841683" y="-495237"/>
              <a:ext cx="1800" cy="18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3" name="Shape 463"/>
            <p:cNvCxnSpPr>
              <a:stCxn id="445" idx="0"/>
              <a:endCxn id="454" idx="2"/>
            </p:cNvCxnSpPr>
            <p:nvPr/>
          </p:nvCxnSpPr>
          <p:spPr>
            <a:xfrm>
              <a:off x="2841683" y="1320063"/>
              <a:ext cx="1105800" cy="6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4" name="Shape 464"/>
            <p:cNvCxnSpPr>
              <a:stCxn id="452" idx="4"/>
              <a:endCxn id="441" idx="0"/>
            </p:cNvCxnSpPr>
            <p:nvPr/>
          </p:nvCxnSpPr>
          <p:spPr>
            <a:xfrm>
              <a:off x="7577074" y="-195812"/>
              <a:ext cx="725400" cy="35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5" name="Shape 465"/>
            <p:cNvCxnSpPr>
              <a:stCxn id="441" idx="2"/>
              <a:endCxn id="466" idx="0"/>
            </p:cNvCxnSpPr>
            <p:nvPr/>
          </p:nvCxnSpPr>
          <p:spPr>
            <a:xfrm flipH="1">
              <a:off x="7684811" y="642537"/>
              <a:ext cx="617400" cy="61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60" name="Shape 460"/>
            <p:cNvSpPr/>
            <p:nvPr/>
          </p:nvSpPr>
          <p:spPr>
            <a:xfrm>
              <a:off x="706268" y="1192498"/>
              <a:ext cx="10299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last_name</a:t>
              </a: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32365" y="1379904"/>
            <a:ext cx="1818234" cy="490522"/>
            <a:chOff x="686615" y="1780693"/>
            <a:chExt cx="2725171" cy="1069609"/>
          </a:xfrm>
        </p:grpSpPr>
        <p:cxnSp>
          <p:nvCxnSpPr>
            <p:cNvPr id="468" name="Shape 468"/>
            <p:cNvCxnSpPr>
              <a:stCxn id="445" idx="0"/>
              <a:endCxn id="469" idx="4"/>
            </p:cNvCxnSpPr>
            <p:nvPr/>
          </p:nvCxnSpPr>
          <p:spPr>
            <a:xfrm rot="10800000">
              <a:off x="1199586" y="2469602"/>
              <a:ext cx="22122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69" name="Shape 469"/>
            <p:cNvSpPr/>
            <p:nvPr/>
          </p:nvSpPr>
          <p:spPr>
            <a:xfrm>
              <a:off x="686615" y="1780693"/>
              <a:ext cx="1026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first_name</a:t>
              </a:r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008100" y="903625"/>
            <a:ext cx="1342499" cy="966801"/>
            <a:chOff x="-93977" y="862378"/>
            <a:chExt cx="2012139" cy="2108159"/>
          </a:xfrm>
        </p:grpSpPr>
        <p:cxnSp>
          <p:nvCxnSpPr>
            <p:cNvPr id="471" name="Shape 471"/>
            <p:cNvCxnSpPr>
              <a:stCxn id="445" idx="0"/>
              <a:endCxn id="472" idx="4"/>
            </p:cNvCxnSpPr>
            <p:nvPr/>
          </p:nvCxnSpPr>
          <p:spPr>
            <a:xfrm rot="10800000">
              <a:off x="562162" y="1550936"/>
              <a:ext cx="1356000" cy="14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2" name="Shape 472"/>
            <p:cNvSpPr/>
            <p:nvPr/>
          </p:nvSpPr>
          <p:spPr>
            <a:xfrm>
              <a:off x="-93977" y="862378"/>
              <a:ext cx="13116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date_joined</a:t>
              </a: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2350599" y="857700"/>
            <a:ext cx="1433611" cy="1012726"/>
            <a:chOff x="817418" y="738036"/>
            <a:chExt cx="2148698" cy="2208300"/>
          </a:xfrm>
        </p:grpSpPr>
        <p:cxnSp>
          <p:nvCxnSpPr>
            <p:cNvPr id="474" name="Shape 474"/>
            <p:cNvCxnSpPr>
              <a:stCxn id="445" idx="0"/>
              <a:endCxn id="475" idx="4"/>
            </p:cNvCxnSpPr>
            <p:nvPr/>
          </p:nvCxnSpPr>
          <p:spPr>
            <a:xfrm rot="10800000" flipH="1">
              <a:off x="817418" y="1426836"/>
              <a:ext cx="1458600" cy="151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5" name="Shape 475"/>
            <p:cNvSpPr/>
            <p:nvPr/>
          </p:nvSpPr>
          <p:spPr>
            <a:xfrm>
              <a:off x="1586116" y="738036"/>
              <a:ext cx="13800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date_joined</a:t>
              </a:r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350599" y="1134450"/>
            <a:ext cx="721602" cy="735976"/>
            <a:chOff x="2034439" y="216020"/>
            <a:chExt cx="1081537" cy="1604833"/>
          </a:xfrm>
        </p:grpSpPr>
        <p:sp>
          <p:nvSpPr>
            <p:cNvPr id="477" name="Shape 477"/>
            <p:cNvSpPr/>
            <p:nvPr/>
          </p:nvSpPr>
          <p:spPr>
            <a:xfrm>
              <a:off x="2086076" y="216020"/>
              <a:ext cx="10299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is_active</a:t>
              </a:r>
            </a:p>
          </p:txBody>
        </p:sp>
        <p:cxnSp>
          <p:nvCxnSpPr>
            <p:cNvPr id="478" name="Shape 478"/>
            <p:cNvCxnSpPr>
              <a:stCxn id="445" idx="0"/>
              <a:endCxn id="477" idx="4"/>
            </p:cNvCxnSpPr>
            <p:nvPr/>
          </p:nvCxnSpPr>
          <p:spPr>
            <a:xfrm rot="10800000" flipH="1">
              <a:off x="2034439" y="770253"/>
              <a:ext cx="566400" cy="105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79" name="Shape 479"/>
          <p:cNvSpPr/>
          <p:nvPr/>
        </p:nvSpPr>
        <p:spPr>
          <a:xfrm>
            <a:off x="2891376" y="1393792"/>
            <a:ext cx="6183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is_superuser</a:t>
            </a:r>
          </a:p>
        </p:txBody>
      </p:sp>
      <p:cxnSp>
        <p:nvCxnSpPr>
          <p:cNvPr id="480" name="Shape 480"/>
          <p:cNvCxnSpPr>
            <a:stCxn id="445" idx="0"/>
            <a:endCxn id="479" idx="3"/>
          </p:cNvCxnSpPr>
          <p:nvPr/>
        </p:nvCxnSpPr>
        <p:spPr>
          <a:xfrm rot="10800000" flipH="1">
            <a:off x="2350599" y="1610626"/>
            <a:ext cx="631200" cy="2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81" name="Shape 481"/>
          <p:cNvGrpSpPr/>
          <p:nvPr/>
        </p:nvGrpSpPr>
        <p:grpSpPr>
          <a:xfrm>
            <a:off x="1245132" y="1449720"/>
            <a:ext cx="1105467" cy="420707"/>
            <a:chOff x="2137652" y="311081"/>
            <a:chExt cx="1656874" cy="917372"/>
          </a:xfrm>
        </p:grpSpPr>
        <p:sp>
          <p:nvSpPr>
            <p:cNvPr id="482" name="Shape 482"/>
            <p:cNvSpPr/>
            <p:nvPr/>
          </p:nvSpPr>
          <p:spPr>
            <a:xfrm>
              <a:off x="2137652" y="311081"/>
              <a:ext cx="807300" cy="554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last_login</a:t>
              </a:r>
            </a:p>
          </p:txBody>
        </p:sp>
        <p:cxnSp>
          <p:nvCxnSpPr>
            <p:cNvPr id="483" name="Shape 483"/>
            <p:cNvCxnSpPr>
              <a:stCxn id="445" idx="0"/>
              <a:endCxn id="482" idx="4"/>
            </p:cNvCxnSpPr>
            <p:nvPr/>
          </p:nvCxnSpPr>
          <p:spPr>
            <a:xfrm rot="10800000">
              <a:off x="2541427" y="865453"/>
              <a:ext cx="1253100" cy="36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4" name="Shape 484"/>
          <p:cNvGrpSpPr/>
          <p:nvPr/>
        </p:nvGrpSpPr>
        <p:grpSpPr>
          <a:xfrm>
            <a:off x="5989568" y="1689625"/>
            <a:ext cx="2139310" cy="315884"/>
            <a:chOff x="4109847" y="-84432"/>
            <a:chExt cx="3206400" cy="688800"/>
          </a:xfrm>
        </p:grpSpPr>
        <p:sp>
          <p:nvSpPr>
            <p:cNvPr id="485" name="Shape 485"/>
            <p:cNvSpPr/>
            <p:nvPr/>
          </p:nvSpPr>
          <p:spPr>
            <a:xfrm>
              <a:off x="6094047" y="-84432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Student</a:t>
              </a:r>
            </a:p>
          </p:txBody>
        </p:sp>
        <p:cxnSp>
          <p:nvCxnSpPr>
            <p:cNvPr id="486" name="Shape 486"/>
            <p:cNvCxnSpPr>
              <a:stCxn id="485" idx="2"/>
              <a:endCxn id="466" idx="3"/>
            </p:cNvCxnSpPr>
            <p:nvPr/>
          </p:nvCxnSpPr>
          <p:spPr>
            <a:xfrm flipH="1">
              <a:off x="4109847" y="259968"/>
              <a:ext cx="1984200" cy="22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87" name="Shape 487"/>
          <p:cNvGrpSpPr/>
          <p:nvPr/>
        </p:nvGrpSpPr>
        <p:grpSpPr>
          <a:xfrm>
            <a:off x="5989771" y="1951971"/>
            <a:ext cx="2389910" cy="430350"/>
            <a:chOff x="3931345" y="-808247"/>
            <a:chExt cx="3582000" cy="938400"/>
          </a:xfrm>
        </p:grpSpPr>
        <p:sp>
          <p:nvSpPr>
            <p:cNvPr id="488" name="Shape 488"/>
            <p:cNvSpPr/>
            <p:nvPr/>
          </p:nvSpPr>
          <p:spPr>
            <a:xfrm>
              <a:off x="6094045" y="-558647"/>
              <a:ext cx="14193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Businessman</a:t>
              </a:r>
            </a:p>
          </p:txBody>
        </p:sp>
        <p:cxnSp>
          <p:nvCxnSpPr>
            <p:cNvPr id="489" name="Shape 489"/>
            <p:cNvCxnSpPr>
              <a:stCxn id="488" idx="2"/>
              <a:endCxn id="466" idx="3"/>
            </p:cNvCxnSpPr>
            <p:nvPr/>
          </p:nvCxnSpPr>
          <p:spPr>
            <a:xfrm rot="10800000">
              <a:off x="3931345" y="-808247"/>
              <a:ext cx="2162700" cy="5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490" name="Shape 490"/>
          <p:cNvGrpSpPr/>
          <p:nvPr/>
        </p:nvGrpSpPr>
        <p:grpSpPr>
          <a:xfrm>
            <a:off x="5989581" y="1951942"/>
            <a:ext cx="2185347" cy="824242"/>
            <a:chOff x="3858181" y="-1833795"/>
            <a:chExt cx="3275400" cy="1797300"/>
          </a:xfrm>
        </p:grpSpPr>
        <p:sp>
          <p:nvSpPr>
            <p:cNvPr id="491" name="Shape 491"/>
            <p:cNvSpPr/>
            <p:nvPr/>
          </p:nvSpPr>
          <p:spPr>
            <a:xfrm>
              <a:off x="5911381" y="-725295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Tourist</a:t>
              </a:r>
            </a:p>
          </p:txBody>
        </p:sp>
        <p:cxnSp>
          <p:nvCxnSpPr>
            <p:cNvPr id="492" name="Shape 492"/>
            <p:cNvCxnSpPr>
              <a:stCxn id="491" idx="2"/>
              <a:endCxn id="466" idx="3"/>
            </p:cNvCxnSpPr>
            <p:nvPr/>
          </p:nvCxnSpPr>
          <p:spPr>
            <a:xfrm rot="10800000">
              <a:off x="3858181" y="-1833795"/>
              <a:ext cx="2053200" cy="145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66" name="Shape 466"/>
          <p:cNvSpPr/>
          <p:nvPr/>
        </p:nvSpPr>
        <p:spPr>
          <a:xfrm>
            <a:off x="5174263" y="1840846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user_type</a:t>
            </a:r>
          </a:p>
        </p:txBody>
      </p:sp>
      <p:grpSp>
        <p:nvGrpSpPr>
          <p:cNvPr id="493" name="Shape 493"/>
          <p:cNvGrpSpPr/>
          <p:nvPr/>
        </p:nvGrpSpPr>
        <p:grpSpPr>
          <a:xfrm>
            <a:off x="1271625" y="2926277"/>
            <a:ext cx="1619695" cy="336108"/>
            <a:chOff x="5704020" y="-1196618"/>
            <a:chExt cx="2427600" cy="732900"/>
          </a:xfrm>
        </p:grpSpPr>
        <p:sp>
          <p:nvSpPr>
            <p:cNvPr id="494" name="Shape 494"/>
            <p:cNvSpPr/>
            <p:nvPr/>
          </p:nvSpPr>
          <p:spPr>
            <a:xfrm>
              <a:off x="5704020" y="-1152518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citymap</a:t>
              </a:r>
            </a:p>
          </p:txBody>
        </p:sp>
        <p:cxnSp>
          <p:nvCxnSpPr>
            <p:cNvPr id="495" name="Shape 495"/>
            <p:cNvCxnSpPr>
              <a:stCxn id="494" idx="6"/>
              <a:endCxn id="447" idx="1"/>
            </p:cNvCxnSpPr>
            <p:nvPr/>
          </p:nvCxnSpPr>
          <p:spPr>
            <a:xfrm rot="10800000" flipH="1">
              <a:off x="6926220" y="-1196618"/>
              <a:ext cx="1205400" cy="3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496" name="Shape 496"/>
          <p:cNvCxnSpPr>
            <a:stCxn id="497" idx="0"/>
            <a:endCxn id="447" idx="2"/>
          </p:cNvCxnSpPr>
          <p:nvPr/>
        </p:nvCxnSpPr>
        <p:spPr>
          <a:xfrm rot="10800000" flipH="1">
            <a:off x="2574088" y="3037221"/>
            <a:ext cx="725100" cy="6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98" name="Shape 498"/>
          <p:cNvGrpSpPr/>
          <p:nvPr/>
        </p:nvGrpSpPr>
        <p:grpSpPr>
          <a:xfrm>
            <a:off x="3299135" y="3037162"/>
            <a:ext cx="1785727" cy="1145904"/>
            <a:chOff x="2871189" y="-6478077"/>
            <a:chExt cx="2676450" cy="2498700"/>
          </a:xfrm>
        </p:grpSpPr>
        <p:sp>
          <p:nvSpPr>
            <p:cNvPr id="499" name="Shape 499"/>
            <p:cNvSpPr/>
            <p:nvPr/>
          </p:nvSpPr>
          <p:spPr>
            <a:xfrm>
              <a:off x="4466139" y="-4516977"/>
              <a:ext cx="1081500" cy="53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libraries</a:t>
              </a:r>
            </a:p>
          </p:txBody>
        </p:sp>
        <p:cxnSp>
          <p:nvCxnSpPr>
            <p:cNvPr id="500" name="Shape 500"/>
            <p:cNvCxnSpPr>
              <a:stCxn id="499" idx="0"/>
              <a:endCxn id="447" idx="2"/>
            </p:cNvCxnSpPr>
            <p:nvPr/>
          </p:nvCxnSpPr>
          <p:spPr>
            <a:xfrm rot="10800000">
              <a:off x="2871189" y="-6478077"/>
              <a:ext cx="213570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1" name="Shape 501"/>
          <p:cNvSpPr/>
          <p:nvPr/>
        </p:nvSpPr>
        <p:spPr>
          <a:xfrm>
            <a:off x="4901625" y="2722338"/>
            <a:ext cx="1105500" cy="357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Requests</a:t>
            </a:r>
          </a:p>
        </p:txBody>
      </p:sp>
      <p:cxnSp>
        <p:nvCxnSpPr>
          <p:cNvPr id="502" name="Shape 502"/>
          <p:cNvCxnSpPr>
            <a:stCxn id="447" idx="3"/>
            <a:endCxn id="501" idx="1"/>
          </p:cNvCxnSpPr>
          <p:nvPr/>
        </p:nvCxnSpPr>
        <p:spPr>
          <a:xfrm rot="10800000" flipH="1">
            <a:off x="3706782" y="2901048"/>
            <a:ext cx="1471200" cy="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3" name="Shape 503"/>
          <p:cNvCxnSpPr>
            <a:stCxn id="466" idx="2"/>
            <a:endCxn id="501" idx="5"/>
          </p:cNvCxnSpPr>
          <p:nvPr/>
        </p:nvCxnSpPr>
        <p:spPr>
          <a:xfrm>
            <a:off x="5581963" y="2062846"/>
            <a:ext cx="148800" cy="8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04" name="Shape 504"/>
          <p:cNvGrpSpPr/>
          <p:nvPr/>
        </p:nvGrpSpPr>
        <p:grpSpPr>
          <a:xfrm>
            <a:off x="1271614" y="2547400"/>
            <a:ext cx="1619695" cy="378758"/>
            <a:chOff x="6531378" y="-903255"/>
            <a:chExt cx="2427600" cy="825900"/>
          </a:xfrm>
        </p:grpSpPr>
        <p:sp>
          <p:nvSpPr>
            <p:cNvPr id="505" name="Shape 505"/>
            <p:cNvSpPr/>
            <p:nvPr/>
          </p:nvSpPr>
          <p:spPr>
            <a:xfrm>
              <a:off x="6531378" y="-903255"/>
              <a:ext cx="1222200" cy="6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Logout</a:t>
              </a:r>
            </a:p>
          </p:txBody>
        </p:sp>
        <p:cxnSp>
          <p:nvCxnSpPr>
            <p:cNvPr id="506" name="Shape 506"/>
            <p:cNvCxnSpPr>
              <a:stCxn id="505" idx="6"/>
              <a:endCxn id="447" idx="1"/>
            </p:cNvCxnSpPr>
            <p:nvPr/>
          </p:nvCxnSpPr>
          <p:spPr>
            <a:xfrm>
              <a:off x="7753578" y="-558855"/>
              <a:ext cx="1205400" cy="4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97" name="Shape 497"/>
          <p:cNvSpPr/>
          <p:nvPr/>
        </p:nvSpPr>
        <p:spPr>
          <a:xfrm>
            <a:off x="2166388" y="3660621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cityinformation</a:t>
            </a:r>
          </a:p>
        </p:txBody>
      </p:sp>
      <p:grpSp>
        <p:nvGrpSpPr>
          <p:cNvPr id="507" name="Shape 507"/>
          <p:cNvGrpSpPr/>
          <p:nvPr/>
        </p:nvGrpSpPr>
        <p:grpSpPr>
          <a:xfrm>
            <a:off x="3298958" y="3037037"/>
            <a:ext cx="1257505" cy="1869299"/>
            <a:chOff x="4913245" y="-1960577"/>
            <a:chExt cx="1884750" cy="4076100"/>
          </a:xfrm>
        </p:grpSpPr>
        <p:sp>
          <p:nvSpPr>
            <p:cNvPr id="508" name="Shape 508"/>
            <p:cNvSpPr/>
            <p:nvPr/>
          </p:nvSpPr>
          <p:spPr>
            <a:xfrm>
              <a:off x="5716495" y="1502623"/>
              <a:ext cx="1081500" cy="612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hotels</a:t>
              </a:r>
            </a:p>
          </p:txBody>
        </p:sp>
        <p:cxnSp>
          <p:nvCxnSpPr>
            <p:cNvPr id="509" name="Shape 509"/>
            <p:cNvCxnSpPr>
              <a:stCxn id="508" idx="0"/>
              <a:endCxn id="447" idx="2"/>
            </p:cNvCxnSpPr>
            <p:nvPr/>
          </p:nvCxnSpPr>
          <p:spPr>
            <a:xfrm rot="10800000">
              <a:off x="4913245" y="-1960577"/>
              <a:ext cx="1344000" cy="346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10" name="Shape 510"/>
          <p:cNvGrpSpPr/>
          <p:nvPr/>
        </p:nvGrpSpPr>
        <p:grpSpPr>
          <a:xfrm>
            <a:off x="3299037" y="3037051"/>
            <a:ext cx="814951" cy="1542272"/>
            <a:chOff x="6491901" y="-3544607"/>
            <a:chExt cx="1221450" cy="3363000"/>
          </a:xfrm>
        </p:grpSpPr>
        <p:sp>
          <p:nvSpPr>
            <p:cNvPr id="511" name="Shape 511"/>
            <p:cNvSpPr/>
            <p:nvPr/>
          </p:nvSpPr>
          <p:spPr>
            <a:xfrm>
              <a:off x="6631851" y="-735707"/>
              <a:ext cx="1081500" cy="554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colleges</a:t>
              </a:r>
            </a:p>
          </p:txBody>
        </p:sp>
        <p:cxnSp>
          <p:nvCxnSpPr>
            <p:cNvPr id="512" name="Shape 512"/>
            <p:cNvCxnSpPr>
              <a:stCxn id="511" idx="0"/>
              <a:endCxn id="447" idx="2"/>
            </p:cNvCxnSpPr>
            <p:nvPr/>
          </p:nvCxnSpPr>
          <p:spPr>
            <a:xfrm rot="10800000">
              <a:off x="6491901" y="-3544607"/>
              <a:ext cx="680700" cy="28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13" name="Shape 513"/>
          <p:cNvGrpSpPr/>
          <p:nvPr/>
        </p:nvGrpSpPr>
        <p:grpSpPr>
          <a:xfrm>
            <a:off x="3298921" y="3037050"/>
            <a:ext cx="1560848" cy="1490404"/>
            <a:chOff x="4445002" y="-3144806"/>
            <a:chExt cx="2339400" cy="3249900"/>
          </a:xfrm>
        </p:grpSpPr>
        <p:sp>
          <p:nvSpPr>
            <p:cNvPr id="514" name="Shape 514"/>
            <p:cNvSpPr/>
            <p:nvPr/>
          </p:nvSpPr>
          <p:spPr>
            <a:xfrm>
              <a:off x="5788402" y="-378206"/>
              <a:ext cx="996000" cy="483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industry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600"/>
            </a:p>
          </p:txBody>
        </p:sp>
        <p:cxnSp>
          <p:nvCxnSpPr>
            <p:cNvPr id="515" name="Shape 515"/>
            <p:cNvCxnSpPr>
              <a:stCxn id="514" idx="0"/>
              <a:endCxn id="447" idx="2"/>
            </p:cNvCxnSpPr>
            <p:nvPr/>
          </p:nvCxnSpPr>
          <p:spPr>
            <a:xfrm rot="10800000">
              <a:off x="4445002" y="-3144806"/>
              <a:ext cx="1841400" cy="276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16" name="Shape 516"/>
          <p:cNvSpPr/>
          <p:nvPr/>
        </p:nvSpPr>
        <p:spPr>
          <a:xfrm>
            <a:off x="925849" y="3823600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parks</a:t>
            </a:r>
          </a:p>
        </p:txBody>
      </p:sp>
      <p:sp>
        <p:nvSpPr>
          <p:cNvPr id="517" name="Shape 517"/>
          <p:cNvSpPr/>
          <p:nvPr/>
        </p:nvSpPr>
        <p:spPr>
          <a:xfrm>
            <a:off x="457199" y="4178088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zoos</a:t>
            </a:r>
          </a:p>
        </p:txBody>
      </p:sp>
      <p:sp>
        <p:nvSpPr>
          <p:cNvPr id="518" name="Shape 518"/>
          <p:cNvSpPr/>
          <p:nvPr/>
        </p:nvSpPr>
        <p:spPr>
          <a:xfrm>
            <a:off x="576825" y="4609225"/>
            <a:ext cx="8388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museums</a:t>
            </a:r>
          </a:p>
        </p:txBody>
      </p:sp>
      <p:sp>
        <p:nvSpPr>
          <p:cNvPr id="519" name="Shape 519"/>
          <p:cNvSpPr/>
          <p:nvPr/>
        </p:nvSpPr>
        <p:spPr>
          <a:xfrm>
            <a:off x="2096025" y="4570825"/>
            <a:ext cx="8388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restaurants</a:t>
            </a:r>
          </a:p>
        </p:txBody>
      </p:sp>
      <p:cxnSp>
        <p:nvCxnSpPr>
          <p:cNvPr id="520" name="Shape 520"/>
          <p:cNvCxnSpPr>
            <a:stCxn id="516" idx="6"/>
            <a:endCxn id="497" idx="2"/>
          </p:cNvCxnSpPr>
          <p:nvPr/>
        </p:nvCxnSpPr>
        <p:spPr>
          <a:xfrm rot="10800000" flipH="1">
            <a:off x="1647349" y="3882550"/>
            <a:ext cx="926700" cy="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1" name="Shape 521"/>
          <p:cNvCxnSpPr>
            <a:stCxn id="517" idx="7"/>
            <a:endCxn id="497" idx="2"/>
          </p:cNvCxnSpPr>
          <p:nvPr/>
        </p:nvCxnSpPr>
        <p:spPr>
          <a:xfrm rot="10800000" flipH="1">
            <a:off x="1073038" y="3882600"/>
            <a:ext cx="15009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2" name="Shape 522"/>
          <p:cNvCxnSpPr>
            <a:stCxn id="518" idx="0"/>
            <a:endCxn id="497" idx="2"/>
          </p:cNvCxnSpPr>
          <p:nvPr/>
        </p:nvCxnSpPr>
        <p:spPr>
          <a:xfrm rot="10800000" flipH="1">
            <a:off x="996225" y="3882625"/>
            <a:ext cx="1578000" cy="7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3" name="Shape 523"/>
          <p:cNvCxnSpPr>
            <a:stCxn id="519" idx="0"/>
            <a:endCxn id="497" idx="2"/>
          </p:cNvCxnSpPr>
          <p:nvPr/>
        </p:nvCxnSpPr>
        <p:spPr>
          <a:xfrm rot="10800000" flipH="1">
            <a:off x="2515425" y="3882625"/>
            <a:ext cx="58800" cy="68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4" name="Shape 524"/>
          <p:cNvSpPr/>
          <p:nvPr/>
        </p:nvSpPr>
        <p:spPr>
          <a:xfrm>
            <a:off x="1374524" y="4774263"/>
            <a:ext cx="721500" cy="25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malls</a:t>
            </a:r>
          </a:p>
        </p:txBody>
      </p:sp>
      <p:cxnSp>
        <p:nvCxnSpPr>
          <p:cNvPr id="525" name="Shape 525"/>
          <p:cNvCxnSpPr>
            <a:stCxn id="524" idx="0"/>
            <a:endCxn id="497" idx="2"/>
          </p:cNvCxnSpPr>
          <p:nvPr/>
        </p:nvCxnSpPr>
        <p:spPr>
          <a:xfrm rot="10800000" flipH="1">
            <a:off x="1735274" y="3882663"/>
            <a:ext cx="838800" cy="8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6" name="Shape 526"/>
          <p:cNvSpPr/>
          <p:nvPr/>
        </p:nvSpPr>
        <p:spPr>
          <a:xfrm>
            <a:off x="5433213" y="3660621"/>
            <a:ext cx="815400" cy="22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"/>
              <a:t>search</a:t>
            </a:r>
          </a:p>
        </p:txBody>
      </p:sp>
      <p:cxnSp>
        <p:nvCxnSpPr>
          <p:cNvPr id="527" name="Shape 527"/>
          <p:cNvCxnSpPr>
            <a:stCxn id="447" idx="2"/>
            <a:endCxn id="526" idx="1"/>
          </p:cNvCxnSpPr>
          <p:nvPr/>
        </p:nvCxnSpPr>
        <p:spPr>
          <a:xfrm>
            <a:off x="3299082" y="3037098"/>
            <a:ext cx="2134200" cy="7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528" name="Shape 528"/>
          <p:cNvGrpSpPr/>
          <p:nvPr/>
        </p:nvGrpSpPr>
        <p:grpSpPr>
          <a:xfrm>
            <a:off x="6248515" y="3283275"/>
            <a:ext cx="2002601" cy="488409"/>
            <a:chOff x="4963709" y="23124"/>
            <a:chExt cx="3001500" cy="1065000"/>
          </a:xfrm>
        </p:grpSpPr>
        <p:sp>
          <p:nvSpPr>
            <p:cNvPr id="529" name="Shape 529"/>
            <p:cNvSpPr/>
            <p:nvPr/>
          </p:nvSpPr>
          <p:spPr>
            <a:xfrm>
              <a:off x="6576209" y="23124"/>
              <a:ext cx="1389000" cy="68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search_type</a:t>
              </a:r>
            </a:p>
          </p:txBody>
        </p:sp>
        <p:cxnSp>
          <p:nvCxnSpPr>
            <p:cNvPr id="530" name="Shape 530"/>
            <p:cNvCxnSpPr>
              <a:stCxn id="529" idx="2"/>
              <a:endCxn id="526" idx="3"/>
            </p:cNvCxnSpPr>
            <p:nvPr/>
          </p:nvCxnSpPr>
          <p:spPr>
            <a:xfrm flipH="1">
              <a:off x="4963709" y="367824"/>
              <a:ext cx="1612500" cy="72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31" name="Shape 531"/>
          <p:cNvGrpSpPr/>
          <p:nvPr/>
        </p:nvGrpSpPr>
        <p:grpSpPr>
          <a:xfrm>
            <a:off x="6248762" y="3771758"/>
            <a:ext cx="2130903" cy="590700"/>
            <a:chOff x="4403454" y="-805740"/>
            <a:chExt cx="3193800" cy="1288050"/>
          </a:xfrm>
        </p:grpSpPr>
        <p:sp>
          <p:nvSpPr>
            <p:cNvPr id="532" name="Shape 532"/>
            <p:cNvSpPr/>
            <p:nvPr/>
          </p:nvSpPr>
          <p:spPr>
            <a:xfrm>
              <a:off x="6208254" y="-250590"/>
              <a:ext cx="1389000" cy="732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object_type</a:t>
              </a:r>
            </a:p>
          </p:txBody>
        </p:sp>
        <p:cxnSp>
          <p:nvCxnSpPr>
            <p:cNvPr id="533" name="Shape 533"/>
            <p:cNvCxnSpPr>
              <a:stCxn id="532" idx="2"/>
              <a:endCxn id="526" idx="3"/>
            </p:cNvCxnSpPr>
            <p:nvPr/>
          </p:nvCxnSpPr>
          <p:spPr>
            <a:xfrm rot="10800000">
              <a:off x="4403454" y="-805740"/>
              <a:ext cx="1804800" cy="92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534" name="Shape 534"/>
          <p:cNvGrpSpPr/>
          <p:nvPr/>
        </p:nvGrpSpPr>
        <p:grpSpPr>
          <a:xfrm>
            <a:off x="6248588" y="3643575"/>
            <a:ext cx="2287028" cy="316159"/>
            <a:chOff x="4055245" y="-84432"/>
            <a:chExt cx="3427800" cy="689400"/>
          </a:xfrm>
        </p:grpSpPr>
        <p:sp>
          <p:nvSpPr>
            <p:cNvPr id="535" name="Shape 535"/>
            <p:cNvSpPr/>
            <p:nvPr/>
          </p:nvSpPr>
          <p:spPr>
            <a:xfrm>
              <a:off x="6094045" y="-84432"/>
              <a:ext cx="1389000" cy="689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600"/>
                <a:t>query</a:t>
              </a:r>
            </a:p>
          </p:txBody>
        </p:sp>
        <p:cxnSp>
          <p:nvCxnSpPr>
            <p:cNvPr id="536" name="Shape 536"/>
            <p:cNvCxnSpPr>
              <a:stCxn id="535" idx="2"/>
              <a:endCxn id="526" idx="3"/>
            </p:cNvCxnSpPr>
            <p:nvPr/>
          </p:nvCxnSpPr>
          <p:spPr>
            <a:xfrm rot="10800000">
              <a:off x="4055245" y="194868"/>
              <a:ext cx="2038800" cy="6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247200" y="4127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Software testing (verification &amp; validation) - Raj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(Users) </a:t>
            </a:r>
          </a:p>
        </p:txBody>
      </p:sp>
      <p:sp>
        <p:nvSpPr>
          <p:cNvPr id="61" name="Shape 61"/>
          <p:cNvSpPr/>
          <p:nvPr/>
        </p:nvSpPr>
        <p:spPr>
          <a:xfrm>
            <a:off x="1346400" y="1368000"/>
            <a:ext cx="6298800" cy="240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62937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4492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60475" y="18847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629375" y="286397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544925" y="286397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544275" y="14315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Title: System use case for Smart City 1.1 project (Users)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781775" y="19765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681150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609875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View Information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817450" y="2975850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Result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657575" y="2899650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Request user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(Admin) </a:t>
            </a:r>
          </a:p>
        </p:txBody>
      </p:sp>
      <p:sp>
        <p:nvSpPr>
          <p:cNvPr id="78" name="Shape 78"/>
          <p:cNvSpPr/>
          <p:nvPr/>
        </p:nvSpPr>
        <p:spPr>
          <a:xfrm>
            <a:off x="1346400" y="1977600"/>
            <a:ext cx="6298800" cy="13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62937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54492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460475" y="2494325"/>
            <a:ext cx="16293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44275" y="20411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Title: System use case for Smart City 1.1 project (Admin)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781775" y="25861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681150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609875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Upload/Edit/Delete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Component diagram for Smart City 1.1 - Hark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Home Page/ Welcome Page</a:t>
            </a:r>
            <a:r>
              <a:rPr lang="en-GB" sz="1100"/>
              <a:t>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847475" y="121056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User City Information Page</a:t>
            </a:r>
          </a:p>
        </p:txBody>
      </p:sp>
      <p:cxnSp>
        <p:nvCxnSpPr>
          <p:cNvPr id="93" name="Shape 93"/>
          <p:cNvCxnSpPr>
            <a:stCxn id="91" idx="3"/>
            <a:endCxn id="94" idx="1"/>
          </p:cNvCxnSpPr>
          <p:nvPr/>
        </p:nvCxnSpPr>
        <p:spPr>
          <a:xfrm>
            <a:off x="1809950" y="1569075"/>
            <a:ext cx="3195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411350" y="27173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Create account page 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12913" y="1210575"/>
            <a:ext cx="16365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Request information page </a:t>
            </a:r>
          </a:p>
        </p:txBody>
      </p:sp>
      <p:cxnSp>
        <p:nvCxnSpPr>
          <p:cNvPr id="97" name="Shape 97"/>
          <p:cNvCxnSpPr>
            <a:stCxn id="91" idx="2"/>
            <a:endCxn id="95" idx="0"/>
          </p:cNvCxnSpPr>
          <p:nvPr/>
        </p:nvCxnSpPr>
        <p:spPr>
          <a:xfrm>
            <a:off x="1110650" y="1927575"/>
            <a:ext cx="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>
            <a:endCxn id="96" idx="1"/>
          </p:cNvCxnSpPr>
          <p:nvPr/>
        </p:nvCxnSpPr>
        <p:spPr>
          <a:xfrm>
            <a:off x="4926813" y="1564575"/>
            <a:ext cx="6861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5731875" y="271736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View other user information page</a:t>
            </a:r>
          </a:p>
        </p:txBody>
      </p:sp>
      <p:cxnSp>
        <p:nvCxnSpPr>
          <p:cNvPr id="100" name="Shape 100"/>
          <p:cNvCxnSpPr>
            <a:stCxn id="96" idx="2"/>
            <a:endCxn id="99" idx="0"/>
          </p:cNvCxnSpPr>
          <p:nvPr/>
        </p:nvCxnSpPr>
        <p:spPr>
          <a:xfrm>
            <a:off x="6431163" y="1927575"/>
            <a:ext cx="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>
            <a:stCxn id="92" idx="2"/>
          </p:cNvCxnSpPr>
          <p:nvPr/>
        </p:nvCxnSpPr>
        <p:spPr>
          <a:xfrm>
            <a:off x="4546775" y="1927563"/>
            <a:ext cx="15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4545825" y="2346975"/>
            <a:ext cx="2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" name="Shape 103"/>
          <p:cNvSpPr/>
          <p:nvPr/>
        </p:nvSpPr>
        <p:spPr>
          <a:xfrm>
            <a:off x="4776225" y="2187175"/>
            <a:ext cx="12318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database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1291275" y="1927563"/>
            <a:ext cx="15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1659063" y="2211713"/>
            <a:ext cx="12318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Authentication User database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1292775" y="2347025"/>
            <a:ext cx="3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>
            <a:stCxn id="96" idx="3"/>
          </p:cNvCxnSpPr>
          <p:nvPr/>
        </p:nvCxnSpPr>
        <p:spPr>
          <a:xfrm>
            <a:off x="7249413" y="1569075"/>
            <a:ext cx="2910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8" name="Shape 108"/>
          <p:cNvSpPr/>
          <p:nvPr/>
        </p:nvSpPr>
        <p:spPr>
          <a:xfrm>
            <a:off x="7540425" y="1433775"/>
            <a:ext cx="1497900" cy="270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 for user information in database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18788" y="3843550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&lt;&lt;</a:t>
            </a:r>
            <a:r>
              <a:rPr lang="en-GB" sz="1200"/>
              <a:t>Component&gt;&gt; Account close page 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129400" y="1212513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 Login Page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3551688" y="1570125"/>
            <a:ext cx="3195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1817388" y="4141725"/>
            <a:ext cx="11622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2952100" y="1927525"/>
            <a:ext cx="10800" cy="22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301725" y="450625"/>
            <a:ext cx="45747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Data Flow diagram for Smart City 1.1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11700" y="2190899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92217" y="2269874"/>
            <a:ext cx="5931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USER</a:t>
            </a:r>
          </a:p>
        </p:txBody>
      </p:sp>
      <p:sp>
        <p:nvSpPr>
          <p:cNvPr id="120" name="Shape 120"/>
          <p:cNvSpPr/>
          <p:nvPr/>
        </p:nvSpPr>
        <p:spPr>
          <a:xfrm>
            <a:off x="1295847" y="1305234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430974" y="1345031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WELCOME PAGE</a:t>
            </a:r>
          </a:p>
        </p:txBody>
      </p:sp>
      <p:sp>
        <p:nvSpPr>
          <p:cNvPr id="122" name="Shape 122"/>
          <p:cNvSpPr/>
          <p:nvPr/>
        </p:nvSpPr>
        <p:spPr>
          <a:xfrm>
            <a:off x="5222189" y="2410117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5447804" y="2509421"/>
            <a:ext cx="7341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sp>
        <p:nvSpPr>
          <p:cNvPr id="124" name="Shape 124"/>
          <p:cNvSpPr/>
          <p:nvPr/>
        </p:nvSpPr>
        <p:spPr>
          <a:xfrm>
            <a:off x="703131" y="3176582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850122" y="3193957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ACCOUNT CREATION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3591450" y="4265725"/>
            <a:ext cx="1185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738458" y="4331786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FORGOT DETAILS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303857" y="3515013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369197" y="3515020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RESULTS PAGE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1539700" y="4265876"/>
            <a:ext cx="1185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686711" y="4331779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ACCOUNT PAGE</a:t>
            </a:r>
            <a:r>
              <a:rPr lang="en-GB" sz="1100"/>
              <a:t> </a:t>
            </a:r>
          </a:p>
        </p:txBody>
      </p:sp>
      <p:sp>
        <p:nvSpPr>
          <p:cNvPr id="132" name="Shape 132"/>
          <p:cNvSpPr/>
          <p:nvPr/>
        </p:nvSpPr>
        <p:spPr>
          <a:xfrm>
            <a:off x="6637550" y="2354825"/>
            <a:ext cx="1263600" cy="68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637550" y="2291488"/>
            <a:ext cx="1263600" cy="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REQUEST ACCESS TO OTHER USER TYPES</a:t>
            </a:r>
          </a:p>
        </p:txBody>
      </p:sp>
      <p:sp>
        <p:nvSpPr>
          <p:cNvPr id="134" name="Shape 134"/>
          <p:cNvSpPr/>
          <p:nvPr/>
        </p:nvSpPr>
        <p:spPr>
          <a:xfrm>
            <a:off x="3867212" y="241012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885946" y="2439442"/>
            <a:ext cx="11478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CITY INFORMATION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5157566" y="1305214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303850" y="1404522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MAIN PAGE</a:t>
            </a:r>
          </a:p>
        </p:txBody>
      </p:sp>
      <p:sp>
        <p:nvSpPr>
          <p:cNvPr id="138" name="Shape 138"/>
          <p:cNvSpPr/>
          <p:nvPr/>
        </p:nvSpPr>
        <p:spPr>
          <a:xfrm>
            <a:off x="3299844" y="13052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49192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140" name="Shape 140"/>
          <p:cNvCxnSpPr>
            <a:stCxn id="118" idx="2"/>
            <a:endCxn id="125" idx="0"/>
          </p:cNvCxnSpPr>
          <p:nvPr/>
        </p:nvCxnSpPr>
        <p:spPr>
          <a:xfrm>
            <a:off x="904350" y="2654099"/>
            <a:ext cx="391500" cy="5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>
            <a:endCxn id="130" idx="0"/>
          </p:cNvCxnSpPr>
          <p:nvPr/>
        </p:nvCxnSpPr>
        <p:spPr>
          <a:xfrm>
            <a:off x="1539550" y="3645476"/>
            <a:ext cx="59280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>
            <a:stCxn id="118" idx="0"/>
            <a:endCxn id="120" idx="2"/>
          </p:cNvCxnSpPr>
          <p:nvPr/>
        </p:nvCxnSpPr>
        <p:spPr>
          <a:xfrm rot="10800000" flipH="1">
            <a:off x="904350" y="1768499"/>
            <a:ext cx="984000" cy="4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30" idx="3"/>
            <a:endCxn id="126" idx="1"/>
          </p:cNvCxnSpPr>
          <p:nvPr/>
        </p:nvCxnSpPr>
        <p:spPr>
          <a:xfrm rot="10800000" flipH="1">
            <a:off x="2725000" y="4551926"/>
            <a:ext cx="8664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>
            <a:stCxn id="120" idx="3"/>
            <a:endCxn id="138" idx="1"/>
          </p:cNvCxnSpPr>
          <p:nvPr/>
        </p:nvCxnSpPr>
        <p:spPr>
          <a:xfrm>
            <a:off x="2481147" y="1536834"/>
            <a:ext cx="8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>
            <a:endCxn id="136" idx="1"/>
          </p:cNvCxnSpPr>
          <p:nvPr/>
        </p:nvCxnSpPr>
        <p:spPr>
          <a:xfrm rot="10800000" flipH="1">
            <a:off x="4477766" y="1536814"/>
            <a:ext cx="6798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endCxn id="135" idx="0"/>
          </p:cNvCxnSpPr>
          <p:nvPr/>
        </p:nvCxnSpPr>
        <p:spPr>
          <a:xfrm flipH="1">
            <a:off x="4459846" y="1789342"/>
            <a:ext cx="717000" cy="6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>
            <a:endCxn id="122" idx="0"/>
          </p:cNvCxnSpPr>
          <p:nvPr/>
        </p:nvCxnSpPr>
        <p:spPr>
          <a:xfrm>
            <a:off x="5782439" y="1768417"/>
            <a:ext cx="3240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>
            <a:stCxn id="122" idx="2"/>
            <a:endCxn id="129" idx="0"/>
          </p:cNvCxnSpPr>
          <p:nvPr/>
        </p:nvCxnSpPr>
        <p:spPr>
          <a:xfrm>
            <a:off x="5814839" y="2873317"/>
            <a:ext cx="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>
            <a:endCxn id="132" idx="0"/>
          </p:cNvCxnSpPr>
          <p:nvPr/>
        </p:nvCxnSpPr>
        <p:spPr>
          <a:xfrm>
            <a:off x="6366950" y="1725725"/>
            <a:ext cx="9024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" name="Shape 150"/>
          <p:cNvSpPr/>
          <p:nvPr/>
        </p:nvSpPr>
        <p:spPr>
          <a:xfrm>
            <a:off x="7015294" y="13052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20737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OUT</a:t>
            </a:r>
          </a:p>
        </p:txBody>
      </p:sp>
      <p:cxnSp>
        <p:nvCxnSpPr>
          <p:cNvPr id="152" name="Shape 152"/>
          <p:cNvCxnSpPr>
            <a:stCxn id="136" idx="3"/>
            <a:endCxn id="150" idx="1"/>
          </p:cNvCxnSpPr>
          <p:nvPr/>
        </p:nvCxnSpPr>
        <p:spPr>
          <a:xfrm>
            <a:off x="6342866" y="1536814"/>
            <a:ext cx="67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6195150" y="1804075"/>
            <a:ext cx="7260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/>
          <p:nvPr/>
        </p:nvSpPr>
        <p:spPr>
          <a:xfrm>
            <a:off x="5369194" y="4320615"/>
            <a:ext cx="1185300" cy="46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516198" y="433176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RETRIEVE DETAILS</a:t>
            </a:r>
          </a:p>
        </p:txBody>
      </p:sp>
      <p:cxnSp>
        <p:nvCxnSpPr>
          <p:cNvPr id="156" name="Shape 156"/>
          <p:cNvCxnSpPr>
            <a:stCxn id="126" idx="3"/>
            <a:endCxn id="154" idx="1"/>
          </p:cNvCxnSpPr>
          <p:nvPr/>
        </p:nvCxnSpPr>
        <p:spPr>
          <a:xfrm>
            <a:off x="4776750" y="4552075"/>
            <a:ext cx="59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6350288" y="1374525"/>
            <a:ext cx="657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UI - Sharen/Schech/Raj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 Diagram for Smart City 1.1 - Raj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395138"/>
            <a:ext cx="42100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 diagram for Smart City 1.1 - Oliver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00" y="1598500"/>
            <a:ext cx="3105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Sequence Diagram for Smart City 1.1 - Hark - Login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514775" y="1210575"/>
            <a:ext cx="16224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Homepage/Login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84200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Validate User 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050750" y="1210575"/>
            <a:ext cx="1398600" cy="7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057800" y="2033300"/>
            <a:ext cx="164400" cy="139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028450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243775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455813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667875" y="2236075"/>
            <a:ext cx="164400" cy="189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>
            <a:off x="1104800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3318488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5532163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 rot="10800000">
            <a:off x="7745838" y="1927575"/>
            <a:ext cx="11700" cy="25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127235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348895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5701000" y="2652975"/>
            <a:ext cx="1886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1352063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3603913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5777788" y="3654600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1718585" y="2189313"/>
            <a:ext cx="9231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Logging in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13373" y="2189313"/>
            <a:ext cx="11136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User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2350" y="3246325"/>
            <a:ext cx="27642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views City information  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70446" y="32463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092226" y="3246325"/>
            <a:ext cx="12888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144320" y="223607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access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On-screen Show (16:9)</PresentationFormat>
  <Paragraphs>195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Artefacts</vt:lpstr>
      <vt:lpstr>System use case for Smart City project 1.1 (Users) </vt:lpstr>
      <vt:lpstr>System use case for Smart City project 1.1 (Admin) </vt:lpstr>
      <vt:lpstr>Component diagram for Smart City 1.1 - Hark</vt:lpstr>
      <vt:lpstr>Data Flow diagram for Smart City 1.1  </vt:lpstr>
      <vt:lpstr>UI - Sharen/Schech/Raj</vt:lpstr>
      <vt:lpstr>Class Diagram for Smart City 1.1 - Raj</vt:lpstr>
      <vt:lpstr>Object diagram for Smart City 1.1 - Oliver</vt:lpstr>
      <vt:lpstr>Sequence Diagram for Smart City 1.1 - Hark - Login</vt:lpstr>
      <vt:lpstr>Sequence Diagram for Smart City 1.2 - Register - Karen</vt:lpstr>
      <vt:lpstr>Sequence Diagram for Smart City 1.2 - Search </vt:lpstr>
      <vt:lpstr>Statechart Diagram for Smart City 1.1 - Log in  </vt:lpstr>
      <vt:lpstr>Statechart Diagram for Smart City 1.1 - Search (Users)  </vt:lpstr>
      <vt:lpstr>Statechart Diagram for Smart City 1.1 - Upload/Edit/Delete Information (Admin)</vt:lpstr>
      <vt:lpstr>Entity relationship diagram- 1.1 - Schech</vt:lpstr>
      <vt:lpstr>Entity relationship diagram- Smart City Project 1.1 &amp; 1.2</vt:lpstr>
      <vt:lpstr>Software testing (verification &amp; validation) - Raj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Artefacts</dc:title>
  <cp:lastModifiedBy>Karen Shen</cp:lastModifiedBy>
  <cp:revision>1</cp:revision>
  <dcterms:modified xsi:type="dcterms:W3CDTF">2017-10-31T13:15:20Z</dcterms:modified>
</cp:coreProperties>
</file>