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cs.google.com/document/d/1Qqc1jaZ3kVgYFFwHNZ0iWlH59VxQOEePim3AP7InSjM/edi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Artefacts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https://docs.google.com/document/d/1Qqc1jaZ3kVgYFFwHNZ0iWlH59VxQOEePim3AP7InSjM/edit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Statechart Diagram for Smart City 1.1 - Log in  </a:t>
            </a:r>
          </a:p>
        </p:txBody>
      </p:sp>
      <p:sp>
        <p:nvSpPr>
          <p:cNvPr id="214" name="Shape 214"/>
          <p:cNvSpPr/>
          <p:nvPr/>
        </p:nvSpPr>
        <p:spPr>
          <a:xfrm>
            <a:off x="1288125" y="1619600"/>
            <a:ext cx="296400" cy="29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/>
        </p:nvSpPr>
        <p:spPr>
          <a:xfrm>
            <a:off x="1201700" y="1293350"/>
            <a:ext cx="593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100"/>
              <a:t>Start</a:t>
            </a:r>
          </a:p>
        </p:txBody>
      </p:sp>
      <p:cxnSp>
        <p:nvCxnSpPr>
          <p:cNvPr id="216" name="Shape 216"/>
          <p:cNvCxnSpPr/>
          <p:nvPr/>
        </p:nvCxnSpPr>
        <p:spPr>
          <a:xfrm flipH="1" rot="10800000">
            <a:off x="1584525" y="1762700"/>
            <a:ext cx="3069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7" name="Shape 217"/>
          <p:cNvSpPr/>
          <p:nvPr/>
        </p:nvSpPr>
        <p:spPr>
          <a:xfrm>
            <a:off x="1891450" y="1568475"/>
            <a:ext cx="736200" cy="40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18" name="Shape 218"/>
          <p:cNvCxnSpPr/>
          <p:nvPr/>
        </p:nvCxnSpPr>
        <p:spPr>
          <a:xfrm flipH="1" rot="10800000">
            <a:off x="2627650" y="1762700"/>
            <a:ext cx="572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9" name="Shape 219"/>
          <p:cNvCxnSpPr/>
          <p:nvPr/>
        </p:nvCxnSpPr>
        <p:spPr>
          <a:xfrm flipH="1" rot="10800000">
            <a:off x="1635800" y="1823900"/>
            <a:ext cx="112500" cy="8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0" name="Shape 220"/>
          <p:cNvSpPr txBox="1"/>
          <p:nvPr/>
        </p:nvSpPr>
        <p:spPr>
          <a:xfrm>
            <a:off x="1248200" y="2647750"/>
            <a:ext cx="7362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900"/>
              <a:t>Initialize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 sz="900"/>
              <a:t>state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2051550" y="1619600"/>
            <a:ext cx="4866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000"/>
              <a:t>Idle</a:t>
            </a:r>
          </a:p>
        </p:txBody>
      </p:sp>
      <p:sp>
        <p:nvSpPr>
          <p:cNvPr id="222" name="Shape 222"/>
          <p:cNvSpPr/>
          <p:nvPr/>
        </p:nvSpPr>
        <p:spPr>
          <a:xfrm>
            <a:off x="3236225" y="1560650"/>
            <a:ext cx="736200" cy="40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 txBox="1"/>
          <p:nvPr/>
        </p:nvSpPr>
        <p:spPr>
          <a:xfrm>
            <a:off x="3289838" y="1602313"/>
            <a:ext cx="5931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Log in</a:t>
            </a:r>
          </a:p>
        </p:txBody>
      </p:sp>
      <p:cxnSp>
        <p:nvCxnSpPr>
          <p:cNvPr id="224" name="Shape 224"/>
          <p:cNvCxnSpPr>
            <a:endCxn id="222" idx="2"/>
          </p:cNvCxnSpPr>
          <p:nvPr/>
        </p:nvCxnSpPr>
        <p:spPr>
          <a:xfrm flipH="1" rot="10800000">
            <a:off x="3103925" y="1969850"/>
            <a:ext cx="500400" cy="47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5" name="Shape 225"/>
          <p:cNvSpPr txBox="1"/>
          <p:nvPr/>
        </p:nvSpPr>
        <p:spPr>
          <a:xfrm>
            <a:off x="2626075" y="2330900"/>
            <a:ext cx="86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900"/>
              <a:t>Intermediate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900"/>
              <a:t>states</a:t>
            </a:r>
          </a:p>
        </p:txBody>
      </p:sp>
      <p:cxnSp>
        <p:nvCxnSpPr>
          <p:cNvPr id="226" name="Shape 226"/>
          <p:cNvCxnSpPr>
            <a:endCxn id="222" idx="2"/>
          </p:cNvCxnSpPr>
          <p:nvPr/>
        </p:nvCxnSpPr>
        <p:spPr>
          <a:xfrm rot="10800000">
            <a:off x="3604325" y="1969850"/>
            <a:ext cx="15900" cy="224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7" name="Shape 227"/>
          <p:cNvSpPr txBox="1"/>
          <p:nvPr/>
        </p:nvSpPr>
        <p:spPr>
          <a:xfrm>
            <a:off x="3024025" y="3214750"/>
            <a:ext cx="59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900"/>
              <a:t>Cancel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900"/>
              <a:t>Login</a:t>
            </a:r>
          </a:p>
        </p:txBody>
      </p:sp>
      <p:sp>
        <p:nvSpPr>
          <p:cNvPr id="228" name="Shape 228"/>
          <p:cNvSpPr/>
          <p:nvPr/>
        </p:nvSpPr>
        <p:spPr>
          <a:xfrm>
            <a:off x="3450875" y="4256650"/>
            <a:ext cx="306900" cy="29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9" name="Shape 229"/>
          <p:cNvCxnSpPr>
            <a:stCxn id="222" idx="2"/>
          </p:cNvCxnSpPr>
          <p:nvPr/>
        </p:nvCxnSpPr>
        <p:spPr>
          <a:xfrm>
            <a:off x="3604325" y="1969850"/>
            <a:ext cx="21900" cy="22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0" name="Shape 230"/>
          <p:cNvCxnSpPr/>
          <p:nvPr/>
        </p:nvCxnSpPr>
        <p:spPr>
          <a:xfrm flipH="1" rot="10800000">
            <a:off x="3143975" y="4402300"/>
            <a:ext cx="3069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1" name="Shape 231"/>
          <p:cNvSpPr txBox="1"/>
          <p:nvPr/>
        </p:nvSpPr>
        <p:spPr>
          <a:xfrm>
            <a:off x="2582925" y="4187675"/>
            <a:ext cx="7362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900"/>
              <a:t>Final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900"/>
              <a:t>State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900"/>
          </a:p>
        </p:txBody>
      </p:sp>
      <p:sp>
        <p:nvSpPr>
          <p:cNvPr id="232" name="Shape 232"/>
          <p:cNvSpPr txBox="1"/>
          <p:nvPr/>
        </p:nvSpPr>
        <p:spPr>
          <a:xfrm>
            <a:off x="3372575" y="4474150"/>
            <a:ext cx="4431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900"/>
              <a:t>End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900"/>
          </a:p>
        </p:txBody>
      </p:sp>
      <p:sp>
        <p:nvSpPr>
          <p:cNvPr id="233" name="Shape 233"/>
          <p:cNvSpPr/>
          <p:nvPr/>
        </p:nvSpPr>
        <p:spPr>
          <a:xfrm>
            <a:off x="4546500" y="1568475"/>
            <a:ext cx="1262400" cy="40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4" name="Shape 234"/>
          <p:cNvCxnSpPr/>
          <p:nvPr/>
        </p:nvCxnSpPr>
        <p:spPr>
          <a:xfrm flipH="1" rot="10800000">
            <a:off x="3972425" y="1762700"/>
            <a:ext cx="572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5" name="Shape 235"/>
          <p:cNvSpPr txBox="1"/>
          <p:nvPr/>
        </p:nvSpPr>
        <p:spPr>
          <a:xfrm>
            <a:off x="4545150" y="1568375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Input login details</a:t>
            </a:r>
          </a:p>
        </p:txBody>
      </p:sp>
      <p:sp>
        <p:nvSpPr>
          <p:cNvPr id="236" name="Shape 236"/>
          <p:cNvSpPr/>
          <p:nvPr/>
        </p:nvSpPr>
        <p:spPr>
          <a:xfrm>
            <a:off x="4546500" y="2189875"/>
            <a:ext cx="1262400" cy="40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4546500" y="2785525"/>
            <a:ext cx="1262400" cy="40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4546500" y="3609775"/>
            <a:ext cx="1262400" cy="40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9" name="Shape 239"/>
          <p:cNvCxnSpPr/>
          <p:nvPr/>
        </p:nvCxnSpPr>
        <p:spPr>
          <a:xfrm>
            <a:off x="5177700" y="2599075"/>
            <a:ext cx="0" cy="18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0" name="Shape 240"/>
          <p:cNvCxnSpPr>
            <a:endCxn id="241" idx="0"/>
          </p:cNvCxnSpPr>
          <p:nvPr/>
        </p:nvCxnSpPr>
        <p:spPr>
          <a:xfrm>
            <a:off x="5177700" y="3194600"/>
            <a:ext cx="0" cy="4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2" name="Shape 242"/>
          <p:cNvCxnSpPr/>
          <p:nvPr/>
        </p:nvCxnSpPr>
        <p:spPr>
          <a:xfrm>
            <a:off x="5177700" y="1977675"/>
            <a:ext cx="0" cy="2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3" name="Shape 243"/>
          <p:cNvSpPr txBox="1"/>
          <p:nvPr/>
        </p:nvSpPr>
        <p:spPr>
          <a:xfrm>
            <a:off x="4546500" y="2176950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000"/>
              <a:t>Check login details against database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556575" y="2779050"/>
            <a:ext cx="12204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000"/>
              <a:t>Notify if log in was successful or not 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4546500" y="3616400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000"/>
              <a:t>Show main page</a:t>
            </a:r>
          </a:p>
        </p:txBody>
      </p:sp>
      <p:cxnSp>
        <p:nvCxnSpPr>
          <p:cNvPr id="245" name="Shape 245"/>
          <p:cNvCxnSpPr>
            <a:stCxn id="225" idx="3"/>
            <a:endCxn id="243" idx="1"/>
          </p:cNvCxnSpPr>
          <p:nvPr/>
        </p:nvCxnSpPr>
        <p:spPr>
          <a:xfrm flipH="1" rot="10800000">
            <a:off x="3493975" y="2381450"/>
            <a:ext cx="1052400" cy="18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6" name="Shape 246"/>
          <p:cNvCxnSpPr>
            <a:endCxn id="244" idx="1"/>
          </p:cNvCxnSpPr>
          <p:nvPr/>
        </p:nvCxnSpPr>
        <p:spPr>
          <a:xfrm>
            <a:off x="3505375" y="2561850"/>
            <a:ext cx="1051200" cy="4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7" name="Shape 247"/>
          <p:cNvCxnSpPr>
            <a:stCxn id="225" idx="3"/>
          </p:cNvCxnSpPr>
          <p:nvPr/>
        </p:nvCxnSpPr>
        <p:spPr>
          <a:xfrm flipH="1" rot="10800000">
            <a:off x="3493975" y="1947350"/>
            <a:ext cx="1062600" cy="6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8" name="Shape 248"/>
          <p:cNvSpPr txBox="1"/>
          <p:nvPr/>
        </p:nvSpPr>
        <p:spPr>
          <a:xfrm>
            <a:off x="5997975" y="3265700"/>
            <a:ext cx="10956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900"/>
              <a:t>If successful</a:t>
            </a:r>
          </a:p>
        </p:txBody>
      </p:sp>
      <p:cxnSp>
        <p:nvCxnSpPr>
          <p:cNvPr id="249" name="Shape 249"/>
          <p:cNvCxnSpPr>
            <a:endCxn id="241" idx="1"/>
          </p:cNvCxnSpPr>
          <p:nvPr/>
        </p:nvCxnSpPr>
        <p:spPr>
          <a:xfrm>
            <a:off x="3512100" y="2582300"/>
            <a:ext cx="1034400" cy="12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0" name="Shape 250"/>
          <p:cNvCxnSpPr>
            <a:endCxn id="228" idx="6"/>
          </p:cNvCxnSpPr>
          <p:nvPr/>
        </p:nvCxnSpPr>
        <p:spPr>
          <a:xfrm flipH="1">
            <a:off x="3757775" y="4042750"/>
            <a:ext cx="1433700" cy="3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1" name="Shape 251"/>
          <p:cNvCxnSpPr/>
          <p:nvPr/>
        </p:nvCxnSpPr>
        <p:spPr>
          <a:xfrm rot="10800000">
            <a:off x="5205600" y="3443100"/>
            <a:ext cx="96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2" name="Shape 252"/>
          <p:cNvCxnSpPr/>
          <p:nvPr/>
        </p:nvCxnSpPr>
        <p:spPr>
          <a:xfrm rot="-5400000">
            <a:off x="5653675" y="1936750"/>
            <a:ext cx="1213500" cy="867900"/>
          </a:xfrm>
          <a:prstGeom prst="bentConnector3">
            <a:avLst>
              <a:gd fmla="val -174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3" name="Shape 253"/>
          <p:cNvSpPr txBox="1"/>
          <p:nvPr/>
        </p:nvSpPr>
        <p:spPr>
          <a:xfrm rot="-5400000">
            <a:off x="5974975" y="2241475"/>
            <a:ext cx="10956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900"/>
              <a:t>If unsuccessful</a:t>
            </a:r>
          </a:p>
        </p:txBody>
      </p:sp>
      <p:cxnSp>
        <p:nvCxnSpPr>
          <p:cNvPr id="254" name="Shape 254"/>
          <p:cNvCxnSpPr/>
          <p:nvPr/>
        </p:nvCxnSpPr>
        <p:spPr>
          <a:xfrm flipH="1" rot="10800000">
            <a:off x="6694375" y="2378725"/>
            <a:ext cx="3069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5" name="Shape 255"/>
          <p:cNvSpPr/>
          <p:nvPr/>
        </p:nvSpPr>
        <p:spPr>
          <a:xfrm>
            <a:off x="7001275" y="2152650"/>
            <a:ext cx="736200" cy="40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 txBox="1"/>
          <p:nvPr/>
        </p:nvSpPr>
        <p:spPr>
          <a:xfrm>
            <a:off x="7033075" y="2152650"/>
            <a:ext cx="6420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1000"/>
              <a:t>Error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800"/>
              <a:t>(pop up)</a:t>
            </a:r>
          </a:p>
        </p:txBody>
      </p:sp>
      <p:cxnSp>
        <p:nvCxnSpPr>
          <p:cNvPr id="257" name="Shape 257"/>
          <p:cNvCxnSpPr>
            <a:endCxn id="235" idx="3"/>
          </p:cNvCxnSpPr>
          <p:nvPr/>
        </p:nvCxnSpPr>
        <p:spPr>
          <a:xfrm flipH="1">
            <a:off x="5807550" y="1763975"/>
            <a:ext cx="8883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383550" y="395950"/>
            <a:ext cx="79272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/>
              <a:t>Statechart Diagram for Smart City 1.1 - Search (Users)  </a:t>
            </a:r>
          </a:p>
        </p:txBody>
      </p:sp>
      <p:sp>
        <p:nvSpPr>
          <p:cNvPr id="263" name="Shape 263"/>
          <p:cNvSpPr/>
          <p:nvPr/>
        </p:nvSpPr>
        <p:spPr>
          <a:xfrm>
            <a:off x="1973925" y="1619600"/>
            <a:ext cx="296400" cy="29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 txBox="1"/>
          <p:nvPr/>
        </p:nvSpPr>
        <p:spPr>
          <a:xfrm>
            <a:off x="1887500" y="1293350"/>
            <a:ext cx="593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100"/>
              <a:t>Start</a:t>
            </a:r>
          </a:p>
        </p:txBody>
      </p:sp>
      <p:cxnSp>
        <p:nvCxnSpPr>
          <p:cNvPr id="265" name="Shape 265"/>
          <p:cNvCxnSpPr/>
          <p:nvPr/>
        </p:nvCxnSpPr>
        <p:spPr>
          <a:xfrm flipH="1" rot="10800000">
            <a:off x="2270325" y="1762700"/>
            <a:ext cx="3069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6" name="Shape 266"/>
          <p:cNvSpPr/>
          <p:nvPr/>
        </p:nvSpPr>
        <p:spPr>
          <a:xfrm>
            <a:off x="2577250" y="1568475"/>
            <a:ext cx="736200" cy="40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67" name="Shape 267"/>
          <p:cNvCxnSpPr/>
          <p:nvPr/>
        </p:nvCxnSpPr>
        <p:spPr>
          <a:xfrm flipH="1" rot="10800000">
            <a:off x="3313450" y="1762700"/>
            <a:ext cx="572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8" name="Shape 268"/>
          <p:cNvCxnSpPr/>
          <p:nvPr/>
        </p:nvCxnSpPr>
        <p:spPr>
          <a:xfrm flipH="1" rot="10800000">
            <a:off x="2321600" y="1823900"/>
            <a:ext cx="112500" cy="8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9" name="Shape 269"/>
          <p:cNvSpPr txBox="1"/>
          <p:nvPr/>
        </p:nvSpPr>
        <p:spPr>
          <a:xfrm>
            <a:off x="1934000" y="2647750"/>
            <a:ext cx="7362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900"/>
              <a:t>Initialize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900"/>
              <a:t>state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2737350" y="1619600"/>
            <a:ext cx="4866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Idle</a:t>
            </a:r>
          </a:p>
        </p:txBody>
      </p:sp>
      <p:sp>
        <p:nvSpPr>
          <p:cNvPr id="271" name="Shape 271"/>
          <p:cNvSpPr/>
          <p:nvPr/>
        </p:nvSpPr>
        <p:spPr>
          <a:xfrm>
            <a:off x="3922025" y="1560650"/>
            <a:ext cx="736200" cy="40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 txBox="1"/>
          <p:nvPr/>
        </p:nvSpPr>
        <p:spPr>
          <a:xfrm>
            <a:off x="3975638" y="1602313"/>
            <a:ext cx="5931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Search</a:t>
            </a:r>
          </a:p>
        </p:txBody>
      </p:sp>
      <p:cxnSp>
        <p:nvCxnSpPr>
          <p:cNvPr id="273" name="Shape 273"/>
          <p:cNvCxnSpPr>
            <a:endCxn id="271" idx="2"/>
          </p:cNvCxnSpPr>
          <p:nvPr/>
        </p:nvCxnSpPr>
        <p:spPr>
          <a:xfrm flipH="1" rot="10800000">
            <a:off x="3789725" y="1969850"/>
            <a:ext cx="500400" cy="47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4" name="Shape 274"/>
          <p:cNvSpPr txBox="1"/>
          <p:nvPr/>
        </p:nvSpPr>
        <p:spPr>
          <a:xfrm>
            <a:off x="3311875" y="2330900"/>
            <a:ext cx="86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900"/>
              <a:t>Intermediate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900"/>
              <a:t>states</a:t>
            </a:r>
          </a:p>
        </p:txBody>
      </p:sp>
      <p:cxnSp>
        <p:nvCxnSpPr>
          <p:cNvPr id="275" name="Shape 275"/>
          <p:cNvCxnSpPr>
            <a:endCxn id="271" idx="2"/>
          </p:cNvCxnSpPr>
          <p:nvPr/>
        </p:nvCxnSpPr>
        <p:spPr>
          <a:xfrm rot="10800000">
            <a:off x="4290125" y="1969850"/>
            <a:ext cx="15900" cy="224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6" name="Shape 276"/>
          <p:cNvSpPr txBox="1"/>
          <p:nvPr/>
        </p:nvSpPr>
        <p:spPr>
          <a:xfrm>
            <a:off x="3709825" y="3214750"/>
            <a:ext cx="59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900"/>
              <a:t>Cancel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900"/>
              <a:t>Search 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900"/>
          </a:p>
        </p:txBody>
      </p:sp>
      <p:sp>
        <p:nvSpPr>
          <p:cNvPr id="277" name="Shape 277"/>
          <p:cNvSpPr/>
          <p:nvPr/>
        </p:nvSpPr>
        <p:spPr>
          <a:xfrm>
            <a:off x="4136675" y="4256650"/>
            <a:ext cx="306900" cy="29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78" name="Shape 278"/>
          <p:cNvCxnSpPr>
            <a:stCxn id="271" idx="2"/>
          </p:cNvCxnSpPr>
          <p:nvPr/>
        </p:nvCxnSpPr>
        <p:spPr>
          <a:xfrm>
            <a:off x="4290125" y="1969850"/>
            <a:ext cx="21900" cy="22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9" name="Shape 279"/>
          <p:cNvCxnSpPr/>
          <p:nvPr/>
        </p:nvCxnSpPr>
        <p:spPr>
          <a:xfrm flipH="1" rot="10800000">
            <a:off x="3829775" y="4402300"/>
            <a:ext cx="3069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0" name="Shape 280"/>
          <p:cNvSpPr txBox="1"/>
          <p:nvPr/>
        </p:nvSpPr>
        <p:spPr>
          <a:xfrm>
            <a:off x="3268725" y="4187675"/>
            <a:ext cx="7362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900"/>
              <a:t>Final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900"/>
              <a:t>State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900"/>
          </a:p>
        </p:txBody>
      </p:sp>
      <p:sp>
        <p:nvSpPr>
          <p:cNvPr id="281" name="Shape 281"/>
          <p:cNvSpPr txBox="1"/>
          <p:nvPr/>
        </p:nvSpPr>
        <p:spPr>
          <a:xfrm>
            <a:off x="4058375" y="4474150"/>
            <a:ext cx="4431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900"/>
              <a:t>End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900"/>
          </a:p>
        </p:txBody>
      </p:sp>
      <p:sp>
        <p:nvSpPr>
          <p:cNvPr id="282" name="Shape 282"/>
          <p:cNvSpPr/>
          <p:nvPr/>
        </p:nvSpPr>
        <p:spPr>
          <a:xfrm>
            <a:off x="5232300" y="1568475"/>
            <a:ext cx="1262400" cy="40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83" name="Shape 283"/>
          <p:cNvCxnSpPr/>
          <p:nvPr/>
        </p:nvCxnSpPr>
        <p:spPr>
          <a:xfrm flipH="1" rot="10800000">
            <a:off x="4658225" y="1762700"/>
            <a:ext cx="572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4" name="Shape 284"/>
          <p:cNvSpPr txBox="1"/>
          <p:nvPr/>
        </p:nvSpPr>
        <p:spPr>
          <a:xfrm>
            <a:off x="5230950" y="1568375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Put in search term</a:t>
            </a:r>
          </a:p>
        </p:txBody>
      </p:sp>
      <p:sp>
        <p:nvSpPr>
          <p:cNvPr id="285" name="Shape 285"/>
          <p:cNvSpPr/>
          <p:nvPr/>
        </p:nvSpPr>
        <p:spPr>
          <a:xfrm>
            <a:off x="5232300" y="2189875"/>
            <a:ext cx="1262400" cy="40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5232300" y="2785525"/>
            <a:ext cx="1262400" cy="40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5232300" y="3381175"/>
            <a:ext cx="1262400" cy="40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88" name="Shape 288"/>
          <p:cNvCxnSpPr/>
          <p:nvPr/>
        </p:nvCxnSpPr>
        <p:spPr>
          <a:xfrm>
            <a:off x="5863500" y="2599075"/>
            <a:ext cx="0" cy="18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9" name="Shape 289"/>
          <p:cNvCxnSpPr/>
          <p:nvPr/>
        </p:nvCxnSpPr>
        <p:spPr>
          <a:xfrm>
            <a:off x="5863500" y="3194725"/>
            <a:ext cx="0" cy="18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0" name="Shape 290"/>
          <p:cNvCxnSpPr/>
          <p:nvPr/>
        </p:nvCxnSpPr>
        <p:spPr>
          <a:xfrm>
            <a:off x="5863500" y="1977675"/>
            <a:ext cx="0" cy="2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1" name="Shape 291"/>
          <p:cNvSpPr txBox="1"/>
          <p:nvPr/>
        </p:nvSpPr>
        <p:spPr>
          <a:xfrm>
            <a:off x="5232300" y="2176950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000"/>
              <a:t>Search term in database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5230950" y="2779050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000"/>
              <a:t>Retrieve relevant information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5232300" y="3387800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000"/>
              <a:t>Display search result</a:t>
            </a:r>
          </a:p>
        </p:txBody>
      </p:sp>
      <p:cxnSp>
        <p:nvCxnSpPr>
          <p:cNvPr id="294" name="Shape 294"/>
          <p:cNvCxnSpPr>
            <a:stCxn id="274" idx="3"/>
            <a:endCxn id="291" idx="1"/>
          </p:cNvCxnSpPr>
          <p:nvPr/>
        </p:nvCxnSpPr>
        <p:spPr>
          <a:xfrm flipH="1" rot="10800000">
            <a:off x="4179775" y="2381450"/>
            <a:ext cx="1052400" cy="18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5" name="Shape 295"/>
          <p:cNvCxnSpPr>
            <a:endCxn id="292" idx="1"/>
          </p:cNvCxnSpPr>
          <p:nvPr/>
        </p:nvCxnSpPr>
        <p:spPr>
          <a:xfrm>
            <a:off x="4179750" y="2561850"/>
            <a:ext cx="1051200" cy="4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6" name="Shape 296"/>
          <p:cNvCxnSpPr>
            <a:stCxn id="274" idx="3"/>
          </p:cNvCxnSpPr>
          <p:nvPr/>
        </p:nvCxnSpPr>
        <p:spPr>
          <a:xfrm flipH="1" rot="10800000">
            <a:off x="4179775" y="1947350"/>
            <a:ext cx="1062600" cy="6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7" name="Shape 297"/>
          <p:cNvCxnSpPr/>
          <p:nvPr/>
        </p:nvCxnSpPr>
        <p:spPr>
          <a:xfrm flipH="1">
            <a:off x="4459175" y="3795900"/>
            <a:ext cx="1404000" cy="5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8" name="Shape 298"/>
          <p:cNvCxnSpPr>
            <a:endCxn id="293" idx="1"/>
          </p:cNvCxnSpPr>
          <p:nvPr/>
        </p:nvCxnSpPr>
        <p:spPr>
          <a:xfrm>
            <a:off x="4212300" y="2568200"/>
            <a:ext cx="1020000" cy="10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311700" y="609200"/>
            <a:ext cx="88323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en-GB" sz="1900"/>
              <a:t>Statechart Diagram for Smart City 1.1 - Upload/Edit/Delete Information (Admin)</a:t>
            </a:r>
          </a:p>
        </p:txBody>
      </p:sp>
      <p:sp>
        <p:nvSpPr>
          <p:cNvPr id="304" name="Shape 304"/>
          <p:cNvSpPr/>
          <p:nvPr/>
        </p:nvSpPr>
        <p:spPr>
          <a:xfrm>
            <a:off x="1288125" y="1619600"/>
            <a:ext cx="296400" cy="29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 txBox="1"/>
          <p:nvPr/>
        </p:nvSpPr>
        <p:spPr>
          <a:xfrm>
            <a:off x="1201700" y="1293350"/>
            <a:ext cx="593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100"/>
              <a:t>Start</a:t>
            </a:r>
          </a:p>
        </p:txBody>
      </p:sp>
      <p:cxnSp>
        <p:nvCxnSpPr>
          <p:cNvPr id="306" name="Shape 306"/>
          <p:cNvCxnSpPr/>
          <p:nvPr/>
        </p:nvCxnSpPr>
        <p:spPr>
          <a:xfrm flipH="1" rot="10800000">
            <a:off x="1584525" y="1762700"/>
            <a:ext cx="3069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7" name="Shape 307"/>
          <p:cNvSpPr/>
          <p:nvPr/>
        </p:nvSpPr>
        <p:spPr>
          <a:xfrm>
            <a:off x="1891450" y="1568475"/>
            <a:ext cx="736200" cy="40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8" name="Shape 308"/>
          <p:cNvCxnSpPr/>
          <p:nvPr/>
        </p:nvCxnSpPr>
        <p:spPr>
          <a:xfrm flipH="1" rot="10800000">
            <a:off x="2627650" y="1762700"/>
            <a:ext cx="572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9" name="Shape 309"/>
          <p:cNvCxnSpPr/>
          <p:nvPr/>
        </p:nvCxnSpPr>
        <p:spPr>
          <a:xfrm flipH="1" rot="10800000">
            <a:off x="1635800" y="1823900"/>
            <a:ext cx="112500" cy="8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0" name="Shape 310"/>
          <p:cNvSpPr txBox="1"/>
          <p:nvPr/>
        </p:nvSpPr>
        <p:spPr>
          <a:xfrm>
            <a:off x="1248200" y="2647750"/>
            <a:ext cx="7362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900"/>
              <a:t>Initialize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900"/>
              <a:t>state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2051550" y="1619600"/>
            <a:ext cx="4866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Idle</a:t>
            </a:r>
          </a:p>
        </p:txBody>
      </p:sp>
      <p:sp>
        <p:nvSpPr>
          <p:cNvPr id="312" name="Shape 312"/>
          <p:cNvSpPr/>
          <p:nvPr/>
        </p:nvSpPr>
        <p:spPr>
          <a:xfrm>
            <a:off x="3236225" y="1560650"/>
            <a:ext cx="736200" cy="40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 txBox="1"/>
          <p:nvPr/>
        </p:nvSpPr>
        <p:spPr>
          <a:xfrm>
            <a:off x="3233525" y="1585190"/>
            <a:ext cx="7362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800"/>
              <a:t>Edit/Upload/Delete</a:t>
            </a:r>
          </a:p>
        </p:txBody>
      </p:sp>
      <p:cxnSp>
        <p:nvCxnSpPr>
          <p:cNvPr id="314" name="Shape 314"/>
          <p:cNvCxnSpPr>
            <a:endCxn id="312" idx="2"/>
          </p:cNvCxnSpPr>
          <p:nvPr/>
        </p:nvCxnSpPr>
        <p:spPr>
          <a:xfrm flipH="1" rot="10800000">
            <a:off x="3103925" y="1969850"/>
            <a:ext cx="500400" cy="47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5" name="Shape 315"/>
          <p:cNvSpPr txBox="1"/>
          <p:nvPr/>
        </p:nvSpPr>
        <p:spPr>
          <a:xfrm>
            <a:off x="2626075" y="2330900"/>
            <a:ext cx="86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900"/>
              <a:t>Intermediate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900"/>
              <a:t>states</a:t>
            </a:r>
          </a:p>
        </p:txBody>
      </p:sp>
      <p:cxnSp>
        <p:nvCxnSpPr>
          <p:cNvPr id="316" name="Shape 316"/>
          <p:cNvCxnSpPr>
            <a:endCxn id="312" idx="2"/>
          </p:cNvCxnSpPr>
          <p:nvPr/>
        </p:nvCxnSpPr>
        <p:spPr>
          <a:xfrm rot="10800000">
            <a:off x="3604325" y="1969850"/>
            <a:ext cx="15900" cy="224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7" name="Shape 317"/>
          <p:cNvSpPr txBox="1"/>
          <p:nvPr/>
        </p:nvSpPr>
        <p:spPr>
          <a:xfrm>
            <a:off x="2520825" y="3178350"/>
            <a:ext cx="116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800"/>
              <a:t>Cancel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800"/>
              <a:t>Edit/Upload/Delete</a:t>
            </a:r>
          </a:p>
        </p:txBody>
      </p:sp>
      <p:sp>
        <p:nvSpPr>
          <p:cNvPr id="318" name="Shape 318"/>
          <p:cNvSpPr/>
          <p:nvPr/>
        </p:nvSpPr>
        <p:spPr>
          <a:xfrm>
            <a:off x="3450875" y="4256650"/>
            <a:ext cx="306900" cy="29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19" name="Shape 319"/>
          <p:cNvCxnSpPr>
            <a:stCxn id="312" idx="2"/>
          </p:cNvCxnSpPr>
          <p:nvPr/>
        </p:nvCxnSpPr>
        <p:spPr>
          <a:xfrm>
            <a:off x="3604325" y="1969850"/>
            <a:ext cx="21900" cy="22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0" name="Shape 320"/>
          <p:cNvCxnSpPr/>
          <p:nvPr/>
        </p:nvCxnSpPr>
        <p:spPr>
          <a:xfrm flipH="1" rot="10800000">
            <a:off x="3143975" y="4402300"/>
            <a:ext cx="3069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21" name="Shape 321"/>
          <p:cNvSpPr txBox="1"/>
          <p:nvPr/>
        </p:nvSpPr>
        <p:spPr>
          <a:xfrm>
            <a:off x="2582925" y="4187675"/>
            <a:ext cx="7362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900"/>
              <a:t>Final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900"/>
              <a:t>State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900"/>
          </a:p>
        </p:txBody>
      </p:sp>
      <p:sp>
        <p:nvSpPr>
          <p:cNvPr id="322" name="Shape 322"/>
          <p:cNvSpPr txBox="1"/>
          <p:nvPr/>
        </p:nvSpPr>
        <p:spPr>
          <a:xfrm>
            <a:off x="3372575" y="4474150"/>
            <a:ext cx="4431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900"/>
              <a:t>End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900"/>
          </a:p>
        </p:txBody>
      </p:sp>
      <p:sp>
        <p:nvSpPr>
          <p:cNvPr id="323" name="Shape 323"/>
          <p:cNvSpPr/>
          <p:nvPr/>
        </p:nvSpPr>
        <p:spPr>
          <a:xfrm>
            <a:off x="4546500" y="1568475"/>
            <a:ext cx="1262400" cy="40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24" name="Shape 324"/>
          <p:cNvCxnSpPr/>
          <p:nvPr/>
        </p:nvCxnSpPr>
        <p:spPr>
          <a:xfrm flipH="1" rot="10800000">
            <a:off x="3972425" y="1762700"/>
            <a:ext cx="572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25" name="Shape 325"/>
          <p:cNvSpPr txBox="1"/>
          <p:nvPr/>
        </p:nvSpPr>
        <p:spPr>
          <a:xfrm>
            <a:off x="4545150" y="1568375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000"/>
              <a:t>Input changes</a:t>
            </a:r>
          </a:p>
        </p:txBody>
      </p:sp>
      <p:sp>
        <p:nvSpPr>
          <p:cNvPr id="326" name="Shape 326"/>
          <p:cNvSpPr/>
          <p:nvPr/>
        </p:nvSpPr>
        <p:spPr>
          <a:xfrm>
            <a:off x="4546500" y="2189875"/>
            <a:ext cx="1262400" cy="40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4546500" y="2785525"/>
            <a:ext cx="1262400" cy="40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4546500" y="3609775"/>
            <a:ext cx="1262400" cy="40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29" name="Shape 329"/>
          <p:cNvCxnSpPr/>
          <p:nvPr/>
        </p:nvCxnSpPr>
        <p:spPr>
          <a:xfrm>
            <a:off x="5177700" y="2599075"/>
            <a:ext cx="0" cy="18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0" name="Shape 330"/>
          <p:cNvCxnSpPr/>
          <p:nvPr/>
        </p:nvCxnSpPr>
        <p:spPr>
          <a:xfrm>
            <a:off x="5177700" y="3203313"/>
            <a:ext cx="0" cy="4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1" name="Shape 331"/>
          <p:cNvCxnSpPr/>
          <p:nvPr/>
        </p:nvCxnSpPr>
        <p:spPr>
          <a:xfrm>
            <a:off x="5177700" y="1977675"/>
            <a:ext cx="0" cy="2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32" name="Shape 332"/>
          <p:cNvSpPr txBox="1"/>
          <p:nvPr/>
        </p:nvSpPr>
        <p:spPr>
          <a:xfrm>
            <a:off x="4546500" y="2176950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000"/>
              <a:t>Confirm changes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4512000" y="2785425"/>
            <a:ext cx="13287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900"/>
              <a:t>Notify if changes are successful or not 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4546500" y="3581075"/>
            <a:ext cx="12624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000"/>
              <a:t>Return to initial page </a:t>
            </a:r>
          </a:p>
        </p:txBody>
      </p:sp>
      <p:cxnSp>
        <p:nvCxnSpPr>
          <p:cNvPr id="335" name="Shape 335"/>
          <p:cNvCxnSpPr>
            <a:stCxn id="315" idx="3"/>
            <a:endCxn id="332" idx="1"/>
          </p:cNvCxnSpPr>
          <p:nvPr/>
        </p:nvCxnSpPr>
        <p:spPr>
          <a:xfrm flipH="1" rot="10800000">
            <a:off x="3493975" y="2381450"/>
            <a:ext cx="1052400" cy="18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6" name="Shape 336"/>
          <p:cNvCxnSpPr/>
          <p:nvPr/>
        </p:nvCxnSpPr>
        <p:spPr>
          <a:xfrm>
            <a:off x="3477725" y="2561863"/>
            <a:ext cx="1051200" cy="4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7" name="Shape 337"/>
          <p:cNvCxnSpPr>
            <a:stCxn id="315" idx="3"/>
          </p:cNvCxnSpPr>
          <p:nvPr/>
        </p:nvCxnSpPr>
        <p:spPr>
          <a:xfrm flipH="1" rot="10800000">
            <a:off x="3493975" y="1947350"/>
            <a:ext cx="1062600" cy="6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38" name="Shape 338"/>
          <p:cNvSpPr txBox="1"/>
          <p:nvPr/>
        </p:nvSpPr>
        <p:spPr>
          <a:xfrm>
            <a:off x="5997975" y="3265700"/>
            <a:ext cx="10956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900"/>
              <a:t>If successful</a:t>
            </a:r>
          </a:p>
        </p:txBody>
      </p:sp>
      <p:cxnSp>
        <p:nvCxnSpPr>
          <p:cNvPr id="339" name="Shape 339"/>
          <p:cNvCxnSpPr>
            <a:stCxn id="315" idx="3"/>
            <a:endCxn id="334" idx="1"/>
          </p:cNvCxnSpPr>
          <p:nvPr/>
        </p:nvCxnSpPr>
        <p:spPr>
          <a:xfrm>
            <a:off x="3493975" y="2561750"/>
            <a:ext cx="1052400" cy="12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0" name="Shape 340"/>
          <p:cNvCxnSpPr>
            <a:endCxn id="318" idx="6"/>
          </p:cNvCxnSpPr>
          <p:nvPr/>
        </p:nvCxnSpPr>
        <p:spPr>
          <a:xfrm flipH="1">
            <a:off x="3757775" y="4042750"/>
            <a:ext cx="1433700" cy="3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1" name="Shape 341"/>
          <p:cNvCxnSpPr/>
          <p:nvPr/>
        </p:nvCxnSpPr>
        <p:spPr>
          <a:xfrm rot="10800000">
            <a:off x="5205600" y="3443100"/>
            <a:ext cx="96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2" name="Shape 342"/>
          <p:cNvCxnSpPr/>
          <p:nvPr/>
        </p:nvCxnSpPr>
        <p:spPr>
          <a:xfrm rot="-5400000">
            <a:off x="5653675" y="1936750"/>
            <a:ext cx="1213500" cy="867900"/>
          </a:xfrm>
          <a:prstGeom prst="bentConnector3">
            <a:avLst>
              <a:gd fmla="val -174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3" name="Shape 343"/>
          <p:cNvSpPr txBox="1"/>
          <p:nvPr/>
        </p:nvSpPr>
        <p:spPr>
          <a:xfrm rot="-5400000">
            <a:off x="5974975" y="2241475"/>
            <a:ext cx="10956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900"/>
              <a:t>If unsuccessful</a:t>
            </a:r>
          </a:p>
        </p:txBody>
      </p:sp>
      <p:cxnSp>
        <p:nvCxnSpPr>
          <p:cNvPr id="344" name="Shape 344"/>
          <p:cNvCxnSpPr/>
          <p:nvPr/>
        </p:nvCxnSpPr>
        <p:spPr>
          <a:xfrm flipH="1" rot="10800000">
            <a:off x="6694375" y="2378725"/>
            <a:ext cx="3069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5" name="Shape 345"/>
          <p:cNvSpPr/>
          <p:nvPr/>
        </p:nvSpPr>
        <p:spPr>
          <a:xfrm>
            <a:off x="7001275" y="2152650"/>
            <a:ext cx="736200" cy="40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 txBox="1"/>
          <p:nvPr/>
        </p:nvSpPr>
        <p:spPr>
          <a:xfrm>
            <a:off x="7033075" y="2152650"/>
            <a:ext cx="6420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000"/>
              <a:t>Error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800"/>
              <a:t>(pop up)</a:t>
            </a:r>
          </a:p>
        </p:txBody>
      </p:sp>
      <p:cxnSp>
        <p:nvCxnSpPr>
          <p:cNvPr id="347" name="Shape 347"/>
          <p:cNvCxnSpPr>
            <a:endCxn id="325" idx="3"/>
          </p:cNvCxnSpPr>
          <p:nvPr/>
        </p:nvCxnSpPr>
        <p:spPr>
          <a:xfrm flipH="1">
            <a:off x="5807550" y="1763975"/>
            <a:ext cx="8883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256975" y="1665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Entity relationship diagram</a:t>
            </a:r>
            <a:r>
              <a:rPr lang="en-GB"/>
              <a:t>- 1.1 - Schech</a:t>
            </a:r>
          </a:p>
        </p:txBody>
      </p:sp>
      <p:grpSp>
        <p:nvGrpSpPr>
          <p:cNvPr id="353" name="Shape 353"/>
          <p:cNvGrpSpPr/>
          <p:nvPr/>
        </p:nvGrpSpPr>
        <p:grpSpPr>
          <a:xfrm>
            <a:off x="434025" y="959425"/>
            <a:ext cx="8275950" cy="4020325"/>
            <a:chOff x="303000" y="959425"/>
            <a:chExt cx="8275950" cy="4020325"/>
          </a:xfrm>
        </p:grpSpPr>
        <p:sp>
          <p:nvSpPr>
            <p:cNvPr id="354" name="Shape 354"/>
            <p:cNvSpPr/>
            <p:nvPr/>
          </p:nvSpPr>
          <p:spPr>
            <a:xfrm>
              <a:off x="2181975" y="2061575"/>
              <a:ext cx="1222200" cy="483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GB"/>
                <a:t>User</a:t>
              </a:r>
            </a:p>
          </p:txBody>
        </p:sp>
        <p:sp>
          <p:nvSpPr>
            <p:cNvPr id="355" name="Shape 355"/>
            <p:cNvSpPr/>
            <p:nvPr/>
          </p:nvSpPr>
          <p:spPr>
            <a:xfrm>
              <a:off x="6705125" y="2061575"/>
              <a:ext cx="1222200" cy="483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GB"/>
                <a:t>User type</a:t>
              </a:r>
            </a:p>
          </p:txBody>
        </p:sp>
        <p:sp>
          <p:nvSpPr>
            <p:cNvPr id="356" name="Shape 356"/>
            <p:cNvSpPr/>
            <p:nvPr/>
          </p:nvSpPr>
          <p:spPr>
            <a:xfrm>
              <a:off x="6152075" y="1012513"/>
              <a:ext cx="918300" cy="688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GB" sz="1000"/>
                <a:t>Specific Info</a:t>
              </a:r>
            </a:p>
          </p:txBody>
        </p:sp>
        <p:sp>
          <p:nvSpPr>
            <p:cNvPr id="357" name="Shape 357"/>
            <p:cNvSpPr/>
            <p:nvPr/>
          </p:nvSpPr>
          <p:spPr>
            <a:xfrm>
              <a:off x="7558650" y="959425"/>
              <a:ext cx="1020300" cy="741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GB" sz="1000"/>
                <a:t>Request other user type</a:t>
              </a:r>
            </a:p>
          </p:txBody>
        </p:sp>
        <p:sp>
          <p:nvSpPr>
            <p:cNvPr id="358" name="Shape 358"/>
            <p:cNvSpPr/>
            <p:nvPr/>
          </p:nvSpPr>
          <p:spPr>
            <a:xfrm>
              <a:off x="4824300" y="1959125"/>
              <a:ext cx="1073400" cy="6888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GB"/>
                <a:t>Has</a:t>
              </a:r>
            </a:p>
          </p:txBody>
        </p:sp>
        <p:sp>
          <p:nvSpPr>
            <p:cNvPr id="359" name="Shape 359"/>
            <p:cNvSpPr/>
            <p:nvPr/>
          </p:nvSpPr>
          <p:spPr>
            <a:xfrm>
              <a:off x="2042325" y="3317875"/>
              <a:ext cx="1501500" cy="825600"/>
            </a:xfrm>
            <a:prstGeom prst="diamond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GB" sz="1100"/>
                <a:t>Performs</a:t>
              </a:r>
            </a:p>
            <a:p>
              <a:pPr lvl="0">
                <a:spcBef>
                  <a:spcPts val="0"/>
                </a:spcBef>
                <a:buNone/>
              </a:pPr>
              <a:r>
                <a:rPr lang="en-GB" sz="1100"/>
                <a:t>Actions</a:t>
              </a:r>
            </a:p>
          </p:txBody>
        </p:sp>
        <p:sp>
          <p:nvSpPr>
            <p:cNvPr id="360" name="Shape 360"/>
            <p:cNvSpPr/>
            <p:nvPr/>
          </p:nvSpPr>
          <p:spPr>
            <a:xfrm>
              <a:off x="802950" y="1041550"/>
              <a:ext cx="918300" cy="688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GB" sz="1000"/>
                <a:t>Name</a:t>
              </a:r>
            </a:p>
          </p:txBody>
        </p:sp>
        <p:sp>
          <p:nvSpPr>
            <p:cNvPr id="361" name="Shape 361"/>
            <p:cNvSpPr/>
            <p:nvPr/>
          </p:nvSpPr>
          <p:spPr>
            <a:xfrm>
              <a:off x="3905988" y="1041550"/>
              <a:ext cx="918300" cy="688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GB" sz="1000"/>
                <a:t>Address</a:t>
              </a:r>
            </a:p>
          </p:txBody>
        </p:sp>
        <p:sp>
          <p:nvSpPr>
            <p:cNvPr id="362" name="Shape 362"/>
            <p:cNvSpPr/>
            <p:nvPr/>
          </p:nvSpPr>
          <p:spPr>
            <a:xfrm>
              <a:off x="1829075" y="1041550"/>
              <a:ext cx="918300" cy="688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GB" sz="1000"/>
                <a:t>D.O.B</a:t>
              </a:r>
            </a:p>
          </p:txBody>
        </p:sp>
        <p:sp>
          <p:nvSpPr>
            <p:cNvPr id="363" name="Shape 363"/>
            <p:cNvSpPr/>
            <p:nvPr/>
          </p:nvSpPr>
          <p:spPr>
            <a:xfrm>
              <a:off x="2855200" y="1041550"/>
              <a:ext cx="918300" cy="688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GB" sz="1000"/>
                <a:t>Mobile number</a:t>
              </a:r>
            </a:p>
          </p:txBody>
        </p:sp>
        <p:sp>
          <p:nvSpPr>
            <p:cNvPr id="364" name="Shape 364"/>
            <p:cNvSpPr/>
            <p:nvPr/>
          </p:nvSpPr>
          <p:spPr>
            <a:xfrm>
              <a:off x="1156575" y="2587275"/>
              <a:ext cx="1131600" cy="688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GB" sz="1000"/>
                <a:t>Username</a:t>
              </a:r>
            </a:p>
          </p:txBody>
        </p:sp>
        <p:sp>
          <p:nvSpPr>
            <p:cNvPr id="365" name="Shape 365"/>
            <p:cNvSpPr/>
            <p:nvPr/>
          </p:nvSpPr>
          <p:spPr>
            <a:xfrm>
              <a:off x="3233475" y="2587275"/>
              <a:ext cx="1131600" cy="688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GB" sz="1000"/>
                <a:t>Password</a:t>
              </a:r>
            </a:p>
          </p:txBody>
        </p:sp>
        <p:cxnSp>
          <p:nvCxnSpPr>
            <p:cNvPr id="366" name="Shape 366"/>
            <p:cNvCxnSpPr>
              <a:stCxn id="354" idx="3"/>
              <a:endCxn id="358" idx="1"/>
            </p:cNvCxnSpPr>
            <p:nvPr/>
          </p:nvCxnSpPr>
          <p:spPr>
            <a:xfrm>
              <a:off x="3404175" y="2303525"/>
              <a:ext cx="1688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67" name="Shape 367"/>
            <p:cNvCxnSpPr>
              <a:stCxn id="358" idx="5"/>
              <a:endCxn id="355" idx="1"/>
            </p:cNvCxnSpPr>
            <p:nvPr/>
          </p:nvCxnSpPr>
          <p:spPr>
            <a:xfrm>
              <a:off x="5629350" y="2303525"/>
              <a:ext cx="1075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68" name="Shape 368"/>
            <p:cNvCxnSpPr>
              <a:stCxn id="354" idx="0"/>
              <a:endCxn id="360" idx="4"/>
            </p:cNvCxnSpPr>
            <p:nvPr/>
          </p:nvCxnSpPr>
          <p:spPr>
            <a:xfrm rot="10800000">
              <a:off x="1262175" y="1730375"/>
              <a:ext cx="1530900" cy="33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69" name="Shape 369"/>
            <p:cNvCxnSpPr>
              <a:stCxn id="354" idx="0"/>
              <a:endCxn id="362" idx="4"/>
            </p:cNvCxnSpPr>
            <p:nvPr/>
          </p:nvCxnSpPr>
          <p:spPr>
            <a:xfrm rot="10800000">
              <a:off x="2288175" y="1730375"/>
              <a:ext cx="504900" cy="33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70" name="Shape 370"/>
            <p:cNvCxnSpPr>
              <a:stCxn id="354" idx="0"/>
              <a:endCxn id="363" idx="4"/>
            </p:cNvCxnSpPr>
            <p:nvPr/>
          </p:nvCxnSpPr>
          <p:spPr>
            <a:xfrm flipH="1" rot="10800000">
              <a:off x="2793075" y="1730375"/>
              <a:ext cx="521400" cy="33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71" name="Shape 371"/>
            <p:cNvCxnSpPr>
              <a:stCxn id="354" idx="0"/>
              <a:endCxn id="361" idx="4"/>
            </p:cNvCxnSpPr>
            <p:nvPr/>
          </p:nvCxnSpPr>
          <p:spPr>
            <a:xfrm flipH="1" rot="10800000">
              <a:off x="2793075" y="1730375"/>
              <a:ext cx="1572000" cy="33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72" name="Shape 372"/>
            <p:cNvCxnSpPr>
              <a:stCxn id="364" idx="6"/>
              <a:endCxn id="354" idx="2"/>
            </p:cNvCxnSpPr>
            <p:nvPr/>
          </p:nvCxnSpPr>
          <p:spPr>
            <a:xfrm flipH="1" rot="10800000">
              <a:off x="2288175" y="2545575"/>
              <a:ext cx="504900" cy="38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73" name="Shape 373"/>
            <p:cNvCxnSpPr>
              <a:stCxn id="354" idx="2"/>
              <a:endCxn id="365" idx="2"/>
            </p:cNvCxnSpPr>
            <p:nvPr/>
          </p:nvCxnSpPr>
          <p:spPr>
            <a:xfrm>
              <a:off x="2793075" y="2545475"/>
              <a:ext cx="440400" cy="38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74" name="Shape 374"/>
            <p:cNvCxnSpPr>
              <a:stCxn id="354" idx="2"/>
              <a:endCxn id="359" idx="0"/>
            </p:cNvCxnSpPr>
            <p:nvPr/>
          </p:nvCxnSpPr>
          <p:spPr>
            <a:xfrm>
              <a:off x="2793075" y="2545475"/>
              <a:ext cx="0" cy="772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75" name="Shape 375"/>
            <p:cNvCxnSpPr>
              <a:stCxn id="356" idx="4"/>
              <a:endCxn id="355" idx="0"/>
            </p:cNvCxnSpPr>
            <p:nvPr/>
          </p:nvCxnSpPr>
          <p:spPr>
            <a:xfrm>
              <a:off x="6611225" y="1701313"/>
              <a:ext cx="705000" cy="36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76" name="Shape 376"/>
            <p:cNvCxnSpPr>
              <a:stCxn id="355" idx="0"/>
              <a:endCxn id="357" idx="4"/>
            </p:cNvCxnSpPr>
            <p:nvPr/>
          </p:nvCxnSpPr>
          <p:spPr>
            <a:xfrm flipH="1" rot="10800000">
              <a:off x="7316225" y="1701275"/>
              <a:ext cx="752700" cy="36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377" name="Shape 377"/>
            <p:cNvSpPr/>
            <p:nvPr/>
          </p:nvSpPr>
          <p:spPr>
            <a:xfrm>
              <a:off x="3551750" y="4133000"/>
              <a:ext cx="1177200" cy="688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GB" sz="1000"/>
                <a:t>View city information</a:t>
              </a:r>
            </a:p>
          </p:txBody>
        </p:sp>
        <p:sp>
          <p:nvSpPr>
            <p:cNvPr id="378" name="Shape 378"/>
            <p:cNvSpPr/>
            <p:nvPr/>
          </p:nvSpPr>
          <p:spPr>
            <a:xfrm>
              <a:off x="4077313" y="3386275"/>
              <a:ext cx="1131600" cy="688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GB" sz="1000"/>
                <a:t>Search categories</a:t>
              </a:r>
            </a:p>
          </p:txBody>
        </p:sp>
        <p:sp>
          <p:nvSpPr>
            <p:cNvPr id="379" name="Shape 379"/>
            <p:cNvSpPr/>
            <p:nvPr/>
          </p:nvSpPr>
          <p:spPr>
            <a:xfrm>
              <a:off x="2204475" y="4290950"/>
              <a:ext cx="1177200" cy="688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GB" sz="1000"/>
                <a:t>View user related information</a:t>
              </a:r>
            </a:p>
          </p:txBody>
        </p:sp>
        <p:sp>
          <p:nvSpPr>
            <p:cNvPr id="380" name="Shape 380"/>
            <p:cNvSpPr/>
            <p:nvPr/>
          </p:nvSpPr>
          <p:spPr>
            <a:xfrm>
              <a:off x="902800" y="4133000"/>
              <a:ext cx="1131600" cy="688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GB" sz="1000"/>
                <a:t>View account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303000" y="3386263"/>
              <a:ext cx="1131600" cy="688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GB" sz="1000"/>
                <a:t>Login /Logout</a:t>
              </a:r>
            </a:p>
          </p:txBody>
        </p:sp>
        <p:cxnSp>
          <p:nvCxnSpPr>
            <p:cNvPr id="382" name="Shape 382"/>
            <p:cNvCxnSpPr>
              <a:stCxn id="359" idx="3"/>
              <a:endCxn id="378" idx="2"/>
            </p:cNvCxnSpPr>
            <p:nvPr/>
          </p:nvCxnSpPr>
          <p:spPr>
            <a:xfrm>
              <a:off x="3543825" y="3730675"/>
              <a:ext cx="533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83" name="Shape 383"/>
            <p:cNvCxnSpPr>
              <a:stCxn id="359" idx="2"/>
              <a:endCxn id="377" idx="1"/>
            </p:cNvCxnSpPr>
            <p:nvPr/>
          </p:nvCxnSpPr>
          <p:spPr>
            <a:xfrm>
              <a:off x="2793075" y="4143475"/>
              <a:ext cx="931200" cy="9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84" name="Shape 384"/>
            <p:cNvCxnSpPr>
              <a:stCxn id="359" idx="2"/>
              <a:endCxn id="379" idx="0"/>
            </p:cNvCxnSpPr>
            <p:nvPr/>
          </p:nvCxnSpPr>
          <p:spPr>
            <a:xfrm>
              <a:off x="2793075" y="4143475"/>
              <a:ext cx="0" cy="14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85" name="Shape 385"/>
            <p:cNvCxnSpPr>
              <a:stCxn id="359" idx="2"/>
              <a:endCxn id="380" idx="7"/>
            </p:cNvCxnSpPr>
            <p:nvPr/>
          </p:nvCxnSpPr>
          <p:spPr>
            <a:xfrm flipH="1">
              <a:off x="1868775" y="4143475"/>
              <a:ext cx="924300" cy="9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86" name="Shape 386"/>
            <p:cNvCxnSpPr>
              <a:stCxn id="381" idx="6"/>
              <a:endCxn id="359" idx="1"/>
            </p:cNvCxnSpPr>
            <p:nvPr/>
          </p:nvCxnSpPr>
          <p:spPr>
            <a:xfrm>
              <a:off x="1434600" y="3730663"/>
              <a:ext cx="607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x="247200" y="4127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Software testing (verification &amp; validation) - Raj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System use case for Smart City project 1.1 (Users) </a:t>
            </a:r>
          </a:p>
        </p:txBody>
      </p:sp>
      <p:sp>
        <p:nvSpPr>
          <p:cNvPr id="61" name="Shape 61"/>
          <p:cNvSpPr/>
          <p:nvPr/>
        </p:nvSpPr>
        <p:spPr>
          <a:xfrm>
            <a:off x="1346400" y="1368000"/>
            <a:ext cx="6298800" cy="240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1629375" y="1884725"/>
            <a:ext cx="16293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3544925" y="1884725"/>
            <a:ext cx="16293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5460475" y="1884725"/>
            <a:ext cx="16293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1629375" y="2863975"/>
            <a:ext cx="16293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544925" y="2863975"/>
            <a:ext cx="16293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1544275" y="1431575"/>
            <a:ext cx="49854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Title: System use case for Smart City 1.1 project (Users)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1781775" y="1976525"/>
            <a:ext cx="1404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/>
              <a:t>Account Opening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3681150" y="1976525"/>
            <a:ext cx="13305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/>
              <a:t>Account Closing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5609875" y="1976525"/>
            <a:ext cx="13305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/>
              <a:t>View Information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1817450" y="2975850"/>
            <a:ext cx="13305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Search Result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3657575" y="2899650"/>
            <a:ext cx="1404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200"/>
              <a:t>Request user access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System use case for Smart City project 1.1 (Admin) </a:t>
            </a:r>
          </a:p>
        </p:txBody>
      </p:sp>
      <p:sp>
        <p:nvSpPr>
          <p:cNvPr id="78" name="Shape 78"/>
          <p:cNvSpPr/>
          <p:nvPr/>
        </p:nvSpPr>
        <p:spPr>
          <a:xfrm>
            <a:off x="1346400" y="1977600"/>
            <a:ext cx="6298800" cy="135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1629375" y="2494325"/>
            <a:ext cx="16293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3544925" y="2494325"/>
            <a:ext cx="16293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5460475" y="2494325"/>
            <a:ext cx="16293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1544275" y="2041175"/>
            <a:ext cx="49854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Title: System use case for Smart City 1.1 project (Admin)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1781775" y="2586125"/>
            <a:ext cx="1404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Account Opening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3681150" y="2586125"/>
            <a:ext cx="13305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Account Closing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5609875" y="2586125"/>
            <a:ext cx="13305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000"/>
              <a:t>Upload/Edit/Delete Information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Component diagram for Smart City 1.1 - Hark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150" y="3736975"/>
            <a:ext cx="3471950" cy="216517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411350" y="1210575"/>
            <a:ext cx="1398600" cy="71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200"/>
              <a:t>&lt;&lt;Component&gt;&gt;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1200"/>
              <a:t>Home Page/ Welcome Page</a:t>
            </a:r>
            <a:r>
              <a:rPr lang="en-GB" sz="1100"/>
              <a:t> 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3847475" y="1210563"/>
            <a:ext cx="1398600" cy="71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200"/>
              <a:t>&lt;&lt;Component&gt;&gt;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1200"/>
              <a:t>User City Information Page</a:t>
            </a:r>
          </a:p>
        </p:txBody>
      </p:sp>
      <p:cxnSp>
        <p:nvCxnSpPr>
          <p:cNvPr id="94" name="Shape 94"/>
          <p:cNvCxnSpPr>
            <a:stCxn id="92" idx="3"/>
            <a:endCxn id="95" idx="1"/>
          </p:cNvCxnSpPr>
          <p:nvPr/>
        </p:nvCxnSpPr>
        <p:spPr>
          <a:xfrm>
            <a:off x="1809950" y="1569075"/>
            <a:ext cx="3195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96" name="Shape 96"/>
          <p:cNvSpPr txBox="1"/>
          <p:nvPr/>
        </p:nvSpPr>
        <p:spPr>
          <a:xfrm>
            <a:off x="411350" y="2717375"/>
            <a:ext cx="1398600" cy="71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200"/>
              <a:t>&lt;&lt;Component&gt;&gt;</a:t>
            </a:r>
            <a:br>
              <a:rPr lang="en-GB" sz="1200"/>
            </a:br>
            <a:r>
              <a:rPr lang="en-GB" sz="1200"/>
              <a:t>Create account page  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5612913" y="1210575"/>
            <a:ext cx="1636500" cy="71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200"/>
              <a:t>&lt;&lt;Component&gt;&gt;</a:t>
            </a:r>
            <a:br>
              <a:rPr lang="en-GB" sz="1200"/>
            </a:br>
            <a:r>
              <a:rPr lang="en-GB" sz="1200"/>
              <a:t>Request information page </a:t>
            </a:r>
          </a:p>
        </p:txBody>
      </p:sp>
      <p:cxnSp>
        <p:nvCxnSpPr>
          <p:cNvPr id="98" name="Shape 98"/>
          <p:cNvCxnSpPr>
            <a:stCxn id="92" idx="2"/>
            <a:endCxn id="96" idx="0"/>
          </p:cNvCxnSpPr>
          <p:nvPr/>
        </p:nvCxnSpPr>
        <p:spPr>
          <a:xfrm>
            <a:off x="1110650" y="1927575"/>
            <a:ext cx="0" cy="78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99" name="Shape 99"/>
          <p:cNvCxnSpPr>
            <a:endCxn id="97" idx="1"/>
          </p:cNvCxnSpPr>
          <p:nvPr/>
        </p:nvCxnSpPr>
        <p:spPr>
          <a:xfrm>
            <a:off x="4926813" y="1564575"/>
            <a:ext cx="6861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00" name="Shape 100"/>
          <p:cNvSpPr txBox="1"/>
          <p:nvPr/>
        </p:nvSpPr>
        <p:spPr>
          <a:xfrm>
            <a:off x="5731875" y="2717363"/>
            <a:ext cx="1398600" cy="71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200"/>
              <a:t>&lt;&lt;Component&gt;&gt;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1200"/>
              <a:t>View o</a:t>
            </a:r>
            <a:r>
              <a:rPr lang="en-GB" sz="1200"/>
              <a:t>ther user information page</a:t>
            </a:r>
          </a:p>
        </p:txBody>
      </p:sp>
      <p:cxnSp>
        <p:nvCxnSpPr>
          <p:cNvPr id="101" name="Shape 101"/>
          <p:cNvCxnSpPr>
            <a:stCxn id="97" idx="2"/>
            <a:endCxn id="100" idx="0"/>
          </p:cNvCxnSpPr>
          <p:nvPr/>
        </p:nvCxnSpPr>
        <p:spPr>
          <a:xfrm>
            <a:off x="6431163" y="1927575"/>
            <a:ext cx="0" cy="78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02" name="Shape 102"/>
          <p:cNvCxnSpPr>
            <a:stCxn id="93" idx="2"/>
          </p:cNvCxnSpPr>
          <p:nvPr/>
        </p:nvCxnSpPr>
        <p:spPr>
          <a:xfrm>
            <a:off x="4546775" y="1927563"/>
            <a:ext cx="1500" cy="41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3" name="Shape 103"/>
          <p:cNvCxnSpPr/>
          <p:nvPr/>
        </p:nvCxnSpPr>
        <p:spPr>
          <a:xfrm>
            <a:off x="4545825" y="2346975"/>
            <a:ext cx="23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4" name="Shape 104"/>
          <p:cNvSpPr/>
          <p:nvPr/>
        </p:nvSpPr>
        <p:spPr>
          <a:xfrm>
            <a:off x="4776225" y="2187175"/>
            <a:ext cx="1231800" cy="2706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User database</a:t>
            </a:r>
          </a:p>
        </p:txBody>
      </p:sp>
      <p:cxnSp>
        <p:nvCxnSpPr>
          <p:cNvPr id="105" name="Shape 105"/>
          <p:cNvCxnSpPr/>
          <p:nvPr/>
        </p:nvCxnSpPr>
        <p:spPr>
          <a:xfrm>
            <a:off x="1291275" y="1927563"/>
            <a:ext cx="1500" cy="41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6" name="Shape 106"/>
          <p:cNvSpPr/>
          <p:nvPr/>
        </p:nvSpPr>
        <p:spPr>
          <a:xfrm>
            <a:off x="1659063" y="2211713"/>
            <a:ext cx="1231800" cy="2706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Authentication </a:t>
            </a:r>
            <a:r>
              <a:rPr lang="en-GB" sz="1200"/>
              <a:t>User database</a:t>
            </a:r>
          </a:p>
        </p:txBody>
      </p:sp>
      <p:cxnSp>
        <p:nvCxnSpPr>
          <p:cNvPr id="107" name="Shape 107"/>
          <p:cNvCxnSpPr/>
          <p:nvPr/>
        </p:nvCxnSpPr>
        <p:spPr>
          <a:xfrm>
            <a:off x="1292775" y="2347025"/>
            <a:ext cx="36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8" name="Shape 108"/>
          <p:cNvCxnSpPr>
            <a:stCxn id="97" idx="3"/>
          </p:cNvCxnSpPr>
          <p:nvPr/>
        </p:nvCxnSpPr>
        <p:spPr>
          <a:xfrm>
            <a:off x="7249413" y="1569075"/>
            <a:ext cx="2910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9" name="Shape 109"/>
          <p:cNvSpPr/>
          <p:nvPr/>
        </p:nvSpPr>
        <p:spPr>
          <a:xfrm>
            <a:off x="7540425" y="1433775"/>
            <a:ext cx="1497900" cy="2706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Search for user information in database 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418788" y="3843550"/>
            <a:ext cx="1398600" cy="71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&lt;&lt;</a:t>
            </a:r>
            <a:r>
              <a:rPr lang="en-GB" sz="1200"/>
              <a:t>Component</a:t>
            </a:r>
            <a:r>
              <a:rPr lang="en-GB" sz="1200"/>
              <a:t>&gt;&gt;</a:t>
            </a:r>
            <a:r>
              <a:rPr lang="en-GB" sz="1200"/>
              <a:t> Account close page  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2129400" y="1212513"/>
            <a:ext cx="1398600" cy="71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200"/>
              <a:t>&lt;&lt;Component&gt;&gt;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1200"/>
              <a:t> Login Page</a:t>
            </a:r>
          </a:p>
        </p:txBody>
      </p:sp>
      <p:cxnSp>
        <p:nvCxnSpPr>
          <p:cNvPr id="111" name="Shape 111"/>
          <p:cNvCxnSpPr/>
          <p:nvPr/>
        </p:nvCxnSpPr>
        <p:spPr>
          <a:xfrm>
            <a:off x="3551688" y="1570125"/>
            <a:ext cx="3195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12" name="Shape 112"/>
          <p:cNvCxnSpPr/>
          <p:nvPr/>
        </p:nvCxnSpPr>
        <p:spPr>
          <a:xfrm>
            <a:off x="1817388" y="4141725"/>
            <a:ext cx="11622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13" name="Shape 113"/>
          <p:cNvCxnSpPr/>
          <p:nvPr/>
        </p:nvCxnSpPr>
        <p:spPr>
          <a:xfrm>
            <a:off x="2952100" y="1927525"/>
            <a:ext cx="10800" cy="225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2301725" y="450625"/>
            <a:ext cx="4574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/>
              <a:t>Data Flow diagram for Smart City 1.1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311700" y="2190899"/>
            <a:ext cx="1185300" cy="46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592217" y="2269874"/>
            <a:ext cx="5931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000"/>
              <a:t>USER</a:t>
            </a:r>
          </a:p>
        </p:txBody>
      </p:sp>
      <p:sp>
        <p:nvSpPr>
          <p:cNvPr id="121" name="Shape 121"/>
          <p:cNvSpPr/>
          <p:nvPr/>
        </p:nvSpPr>
        <p:spPr>
          <a:xfrm>
            <a:off x="1295847" y="1305234"/>
            <a:ext cx="1185300" cy="46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1430974" y="1345031"/>
            <a:ext cx="8913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000"/>
              <a:t>WELCOME PAGE</a:t>
            </a:r>
          </a:p>
        </p:txBody>
      </p:sp>
      <p:sp>
        <p:nvSpPr>
          <p:cNvPr id="123" name="Shape 123"/>
          <p:cNvSpPr/>
          <p:nvPr/>
        </p:nvSpPr>
        <p:spPr>
          <a:xfrm>
            <a:off x="5222189" y="2410117"/>
            <a:ext cx="1185300" cy="46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5447804" y="2509421"/>
            <a:ext cx="7341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SEARCH</a:t>
            </a:r>
          </a:p>
        </p:txBody>
      </p:sp>
      <p:sp>
        <p:nvSpPr>
          <p:cNvPr id="125" name="Shape 125"/>
          <p:cNvSpPr/>
          <p:nvPr/>
        </p:nvSpPr>
        <p:spPr>
          <a:xfrm>
            <a:off x="703131" y="3176582"/>
            <a:ext cx="1185300" cy="46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850122" y="3193957"/>
            <a:ext cx="8913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000"/>
              <a:t>ACCOUNT CREATION</a:t>
            </a:r>
          </a:p>
        </p:txBody>
      </p:sp>
      <p:sp>
        <p:nvSpPr>
          <p:cNvPr id="127" name="Shape 127"/>
          <p:cNvSpPr/>
          <p:nvPr/>
        </p:nvSpPr>
        <p:spPr>
          <a:xfrm>
            <a:off x="3591450" y="4265725"/>
            <a:ext cx="1185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3738458" y="4331786"/>
            <a:ext cx="8913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1000"/>
              <a:t>FORGOT DETAILS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5303857" y="3515013"/>
            <a:ext cx="1185300" cy="46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5369197" y="3515020"/>
            <a:ext cx="8913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000"/>
              <a:t>RESULTS PAGE</a:t>
            </a:r>
          </a:p>
        </p:txBody>
      </p:sp>
      <p:sp>
        <p:nvSpPr>
          <p:cNvPr id="131" name="Shape 131"/>
          <p:cNvSpPr/>
          <p:nvPr/>
        </p:nvSpPr>
        <p:spPr>
          <a:xfrm>
            <a:off x="1539700" y="4265876"/>
            <a:ext cx="1185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1686711" y="4331779"/>
            <a:ext cx="8913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000"/>
              <a:t>ACCOUNT PAGE</a:t>
            </a:r>
            <a:r>
              <a:rPr lang="en-GB" sz="1100"/>
              <a:t> </a:t>
            </a:r>
          </a:p>
        </p:txBody>
      </p:sp>
      <p:sp>
        <p:nvSpPr>
          <p:cNvPr id="133" name="Shape 133"/>
          <p:cNvSpPr/>
          <p:nvPr/>
        </p:nvSpPr>
        <p:spPr>
          <a:xfrm>
            <a:off x="6637550" y="2354825"/>
            <a:ext cx="1263600" cy="68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6637550" y="2291488"/>
            <a:ext cx="12636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000"/>
              <a:t>REQUEST ACCESS TO OTHER USER TYPES</a:t>
            </a:r>
          </a:p>
        </p:txBody>
      </p:sp>
      <p:sp>
        <p:nvSpPr>
          <p:cNvPr id="135" name="Shape 135"/>
          <p:cNvSpPr/>
          <p:nvPr/>
        </p:nvSpPr>
        <p:spPr>
          <a:xfrm>
            <a:off x="3867212" y="2410125"/>
            <a:ext cx="1185300" cy="46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3885946" y="2439442"/>
            <a:ext cx="11478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000"/>
              <a:t>CITY INFORMATION</a:t>
            </a:r>
          </a:p>
        </p:txBody>
      </p:sp>
      <p:sp>
        <p:nvSpPr>
          <p:cNvPr id="137" name="Shape 137"/>
          <p:cNvSpPr/>
          <p:nvPr/>
        </p:nvSpPr>
        <p:spPr>
          <a:xfrm>
            <a:off x="5157566" y="1305214"/>
            <a:ext cx="1185300" cy="46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5303850" y="1404522"/>
            <a:ext cx="8913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MAIN PAGE</a:t>
            </a:r>
          </a:p>
        </p:txBody>
      </p:sp>
      <p:sp>
        <p:nvSpPr>
          <p:cNvPr id="139" name="Shape 139"/>
          <p:cNvSpPr/>
          <p:nvPr/>
        </p:nvSpPr>
        <p:spPr>
          <a:xfrm>
            <a:off x="3299844" y="1305215"/>
            <a:ext cx="1185300" cy="46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3491923" y="1404515"/>
            <a:ext cx="8913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LOG IN</a:t>
            </a:r>
          </a:p>
        </p:txBody>
      </p:sp>
      <p:cxnSp>
        <p:nvCxnSpPr>
          <p:cNvPr id="141" name="Shape 141"/>
          <p:cNvCxnSpPr>
            <a:stCxn id="119" idx="2"/>
            <a:endCxn id="126" idx="0"/>
          </p:cNvCxnSpPr>
          <p:nvPr/>
        </p:nvCxnSpPr>
        <p:spPr>
          <a:xfrm>
            <a:off x="904350" y="2654099"/>
            <a:ext cx="391500" cy="54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2" name="Shape 142"/>
          <p:cNvCxnSpPr>
            <a:endCxn id="131" idx="0"/>
          </p:cNvCxnSpPr>
          <p:nvPr/>
        </p:nvCxnSpPr>
        <p:spPr>
          <a:xfrm>
            <a:off x="1539550" y="3645476"/>
            <a:ext cx="592800" cy="6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3" name="Shape 143"/>
          <p:cNvCxnSpPr>
            <a:stCxn id="119" idx="0"/>
            <a:endCxn id="121" idx="2"/>
          </p:cNvCxnSpPr>
          <p:nvPr/>
        </p:nvCxnSpPr>
        <p:spPr>
          <a:xfrm flipH="1" rot="10800000">
            <a:off x="904350" y="1768499"/>
            <a:ext cx="984000" cy="42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4" name="Shape 144"/>
          <p:cNvCxnSpPr>
            <a:stCxn id="131" idx="3"/>
            <a:endCxn id="127" idx="1"/>
          </p:cNvCxnSpPr>
          <p:nvPr/>
        </p:nvCxnSpPr>
        <p:spPr>
          <a:xfrm flipH="1" rot="10800000">
            <a:off x="2725000" y="4551926"/>
            <a:ext cx="8664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5" name="Shape 145"/>
          <p:cNvCxnSpPr>
            <a:stCxn id="121" idx="3"/>
            <a:endCxn id="139" idx="1"/>
          </p:cNvCxnSpPr>
          <p:nvPr/>
        </p:nvCxnSpPr>
        <p:spPr>
          <a:xfrm>
            <a:off x="2481147" y="1536834"/>
            <a:ext cx="81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6" name="Shape 146"/>
          <p:cNvCxnSpPr>
            <a:endCxn id="137" idx="1"/>
          </p:cNvCxnSpPr>
          <p:nvPr/>
        </p:nvCxnSpPr>
        <p:spPr>
          <a:xfrm flipH="1" rot="10800000">
            <a:off x="4477766" y="1536814"/>
            <a:ext cx="6798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7" name="Shape 147"/>
          <p:cNvCxnSpPr>
            <a:endCxn id="136" idx="0"/>
          </p:cNvCxnSpPr>
          <p:nvPr/>
        </p:nvCxnSpPr>
        <p:spPr>
          <a:xfrm flipH="1">
            <a:off x="4459846" y="1789342"/>
            <a:ext cx="717000" cy="6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8" name="Shape 148"/>
          <p:cNvCxnSpPr>
            <a:endCxn id="123" idx="0"/>
          </p:cNvCxnSpPr>
          <p:nvPr/>
        </p:nvCxnSpPr>
        <p:spPr>
          <a:xfrm>
            <a:off x="5782439" y="1768417"/>
            <a:ext cx="32400" cy="6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9" name="Shape 149"/>
          <p:cNvCxnSpPr>
            <a:stCxn id="123" idx="2"/>
            <a:endCxn id="130" idx="0"/>
          </p:cNvCxnSpPr>
          <p:nvPr/>
        </p:nvCxnSpPr>
        <p:spPr>
          <a:xfrm>
            <a:off x="5814839" y="2873317"/>
            <a:ext cx="0" cy="6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0" name="Shape 150"/>
          <p:cNvCxnSpPr>
            <a:endCxn id="133" idx="0"/>
          </p:cNvCxnSpPr>
          <p:nvPr/>
        </p:nvCxnSpPr>
        <p:spPr>
          <a:xfrm>
            <a:off x="6366950" y="1725725"/>
            <a:ext cx="902400" cy="6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1" name="Shape 151"/>
          <p:cNvSpPr/>
          <p:nvPr/>
        </p:nvSpPr>
        <p:spPr>
          <a:xfrm>
            <a:off x="7015294" y="1305215"/>
            <a:ext cx="1185300" cy="46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7207373" y="1404515"/>
            <a:ext cx="8913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LOG OUT</a:t>
            </a:r>
          </a:p>
        </p:txBody>
      </p:sp>
      <p:cxnSp>
        <p:nvCxnSpPr>
          <p:cNvPr id="153" name="Shape 153"/>
          <p:cNvCxnSpPr>
            <a:stCxn id="137" idx="3"/>
            <a:endCxn id="151" idx="1"/>
          </p:cNvCxnSpPr>
          <p:nvPr/>
        </p:nvCxnSpPr>
        <p:spPr>
          <a:xfrm>
            <a:off x="6342866" y="1536814"/>
            <a:ext cx="67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4" name="Shape 154"/>
          <p:cNvCxnSpPr/>
          <p:nvPr/>
        </p:nvCxnSpPr>
        <p:spPr>
          <a:xfrm rot="10800000">
            <a:off x="6195150" y="1804075"/>
            <a:ext cx="726000" cy="5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5" name="Shape 155"/>
          <p:cNvSpPr/>
          <p:nvPr/>
        </p:nvSpPr>
        <p:spPr>
          <a:xfrm>
            <a:off x="5369194" y="4320615"/>
            <a:ext cx="1185300" cy="46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5516198" y="4331765"/>
            <a:ext cx="8913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RETRIEVE DETAILS</a:t>
            </a:r>
          </a:p>
        </p:txBody>
      </p:sp>
      <p:cxnSp>
        <p:nvCxnSpPr>
          <p:cNvPr id="157" name="Shape 157"/>
          <p:cNvCxnSpPr>
            <a:stCxn id="127" idx="3"/>
            <a:endCxn id="155" idx="1"/>
          </p:cNvCxnSpPr>
          <p:nvPr/>
        </p:nvCxnSpPr>
        <p:spPr>
          <a:xfrm>
            <a:off x="4776750" y="4552075"/>
            <a:ext cx="59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8" name="Shape 158"/>
          <p:cNvCxnSpPr/>
          <p:nvPr/>
        </p:nvCxnSpPr>
        <p:spPr>
          <a:xfrm rot="10800000">
            <a:off x="6350288" y="1374525"/>
            <a:ext cx="657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UI - Sharen/Schech/Raj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Class Diagram for Smart City 1.1 - Raj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975" y="1395138"/>
            <a:ext cx="421005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Object diagram for Smart City 1.1 - Oliver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425" y="1281113"/>
            <a:ext cx="310515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Sequence Diagram for Smart City 1.1 - Hark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411350" y="1210575"/>
            <a:ext cx="1398600" cy="71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User 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2514775" y="1210575"/>
            <a:ext cx="1622400" cy="71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Homepage/Login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4842000" y="1210575"/>
            <a:ext cx="1398600" cy="71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Validate User </a:t>
            </a:r>
            <a:r>
              <a:rPr lang="en-GB"/>
              <a:t> 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7050750" y="1210575"/>
            <a:ext cx="1398600" cy="71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Database 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1057800" y="2033300"/>
            <a:ext cx="1644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1028450" y="2236075"/>
            <a:ext cx="164400" cy="189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3243775" y="2236075"/>
            <a:ext cx="164400" cy="189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5455813" y="2236075"/>
            <a:ext cx="164400" cy="189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7667875" y="2236075"/>
            <a:ext cx="164400" cy="189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3" name="Shape 193"/>
          <p:cNvCxnSpPr/>
          <p:nvPr/>
        </p:nvCxnSpPr>
        <p:spPr>
          <a:xfrm rot="10800000">
            <a:off x="1104800" y="1927575"/>
            <a:ext cx="11700" cy="25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lg" w="lg" type="none"/>
            <a:tailEnd len="lg" w="lg" type="none"/>
          </a:ln>
        </p:spPr>
      </p:cxnSp>
      <p:cxnSp>
        <p:nvCxnSpPr>
          <p:cNvPr id="194" name="Shape 194"/>
          <p:cNvCxnSpPr/>
          <p:nvPr/>
        </p:nvCxnSpPr>
        <p:spPr>
          <a:xfrm rot="10800000">
            <a:off x="3318488" y="1927575"/>
            <a:ext cx="11700" cy="25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lg" w="lg" type="none"/>
            <a:tailEnd len="lg" w="lg" type="none"/>
          </a:ln>
        </p:spPr>
      </p:cxnSp>
      <p:cxnSp>
        <p:nvCxnSpPr>
          <p:cNvPr id="195" name="Shape 195"/>
          <p:cNvCxnSpPr/>
          <p:nvPr/>
        </p:nvCxnSpPr>
        <p:spPr>
          <a:xfrm rot="10800000">
            <a:off x="5532163" y="1927575"/>
            <a:ext cx="11700" cy="25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lg" w="lg" type="none"/>
            <a:tailEnd len="lg" w="lg" type="none"/>
          </a:ln>
        </p:spPr>
      </p:cxnSp>
      <p:cxnSp>
        <p:nvCxnSpPr>
          <p:cNvPr id="196" name="Shape 196"/>
          <p:cNvCxnSpPr/>
          <p:nvPr/>
        </p:nvCxnSpPr>
        <p:spPr>
          <a:xfrm rot="10800000">
            <a:off x="7745838" y="1927575"/>
            <a:ext cx="11700" cy="25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lg" w="lg" type="none"/>
            <a:tailEnd len="lg" w="lg" type="none"/>
          </a:ln>
        </p:spPr>
      </p:cxnSp>
      <p:cxnSp>
        <p:nvCxnSpPr>
          <p:cNvPr id="197" name="Shape 197"/>
          <p:cNvCxnSpPr/>
          <p:nvPr/>
        </p:nvCxnSpPr>
        <p:spPr>
          <a:xfrm>
            <a:off x="1272350" y="2652975"/>
            <a:ext cx="1886100" cy="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8" name="Shape 198"/>
          <p:cNvCxnSpPr/>
          <p:nvPr/>
        </p:nvCxnSpPr>
        <p:spPr>
          <a:xfrm>
            <a:off x="3488950" y="2652975"/>
            <a:ext cx="1886100" cy="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9" name="Shape 199"/>
          <p:cNvCxnSpPr/>
          <p:nvPr/>
        </p:nvCxnSpPr>
        <p:spPr>
          <a:xfrm>
            <a:off x="5701000" y="2652975"/>
            <a:ext cx="1886100" cy="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0" name="Shape 200"/>
          <p:cNvCxnSpPr/>
          <p:nvPr/>
        </p:nvCxnSpPr>
        <p:spPr>
          <a:xfrm rot="10800000">
            <a:off x="1352063" y="3654600"/>
            <a:ext cx="173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1" name="Shape 201"/>
          <p:cNvCxnSpPr/>
          <p:nvPr/>
        </p:nvCxnSpPr>
        <p:spPr>
          <a:xfrm rot="10800000">
            <a:off x="3603913" y="3654600"/>
            <a:ext cx="173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2" name="Shape 202"/>
          <p:cNvCxnSpPr/>
          <p:nvPr/>
        </p:nvCxnSpPr>
        <p:spPr>
          <a:xfrm rot="10800000">
            <a:off x="5777788" y="3654600"/>
            <a:ext cx="173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3" name="Shape 203"/>
          <p:cNvSpPr txBox="1"/>
          <p:nvPr/>
        </p:nvSpPr>
        <p:spPr>
          <a:xfrm>
            <a:off x="1718585" y="2189313"/>
            <a:ext cx="9231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/>
              <a:t>Logging in 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3913373" y="2189313"/>
            <a:ext cx="1113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Validate User 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1272350" y="3246325"/>
            <a:ext cx="27642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User views City information </a:t>
            </a:r>
            <a:r>
              <a:rPr lang="en-GB" sz="1200"/>
              <a:t> 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970446" y="3246325"/>
            <a:ext cx="13659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City Information </a:t>
            </a:r>
            <a:r>
              <a:rPr lang="en-GB" sz="1200"/>
              <a:t> 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6092226" y="3246325"/>
            <a:ext cx="12888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City Information </a:t>
            </a:r>
            <a:r>
              <a:rPr lang="en-GB" sz="1200"/>
              <a:t> 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6144320" y="2236075"/>
            <a:ext cx="13659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User access</a:t>
            </a:r>
            <a:r>
              <a:rPr lang="en-GB" sz="120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