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4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0" r:id="rId18"/>
    <p:sldId id="271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Qqc1jaZ3kVgYFFwHNZ0iWlH59VxQOEePim3AP7InSjM/ed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Artefacts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https://docs.google.com/document/d/1Qqc1jaZ3kVgYFFwHNZ0iWlH59VxQOEePim3AP7InSjM/edit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600"/>
              <a:t>Sequence Diagram for Smart City 1.2 - Register - Karen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020950" y="1286775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User 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971975" y="1286775"/>
            <a:ext cx="18861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Register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5448325" y="1283125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Database </a:t>
            </a:r>
          </a:p>
        </p:txBody>
      </p:sp>
      <p:sp>
        <p:nvSpPr>
          <p:cNvPr id="216" name="Shape 216"/>
          <p:cNvSpPr/>
          <p:nvPr/>
        </p:nvSpPr>
        <p:spPr>
          <a:xfrm>
            <a:off x="1638050" y="2312275"/>
            <a:ext cx="164400" cy="189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3853375" y="2312275"/>
            <a:ext cx="164400" cy="112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6065413" y="2312275"/>
            <a:ext cx="164400" cy="189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19" name="Shape 219"/>
          <p:cNvCxnSpPr/>
          <p:nvPr/>
        </p:nvCxnSpPr>
        <p:spPr>
          <a:xfrm rot="10800000">
            <a:off x="1714400" y="2003775"/>
            <a:ext cx="11700" cy="25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220" name="Shape 220"/>
          <p:cNvCxnSpPr/>
          <p:nvPr/>
        </p:nvCxnSpPr>
        <p:spPr>
          <a:xfrm rot="10800000">
            <a:off x="3928088" y="2003775"/>
            <a:ext cx="11700" cy="25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221" name="Shape 221"/>
          <p:cNvCxnSpPr/>
          <p:nvPr/>
        </p:nvCxnSpPr>
        <p:spPr>
          <a:xfrm rot="10800000">
            <a:off x="6141763" y="2003775"/>
            <a:ext cx="11700" cy="25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222" name="Shape 222"/>
          <p:cNvCxnSpPr/>
          <p:nvPr/>
        </p:nvCxnSpPr>
        <p:spPr>
          <a:xfrm>
            <a:off x="1881950" y="2729175"/>
            <a:ext cx="1886100" cy="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1993213" y="4092300"/>
            <a:ext cx="3952800" cy="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4" name="Shape 224"/>
          <p:cNvSpPr txBox="1"/>
          <p:nvPr/>
        </p:nvSpPr>
        <p:spPr>
          <a:xfrm>
            <a:off x="2023375" y="2341725"/>
            <a:ext cx="15999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Enter User Details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3373021" y="3703525"/>
            <a:ext cx="13659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/>
              <a:t>Return Result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6" name="Shape 226"/>
          <p:cNvSpPr/>
          <p:nvPr/>
        </p:nvSpPr>
        <p:spPr>
          <a:xfrm>
            <a:off x="4103100" y="2459613"/>
            <a:ext cx="335400" cy="4194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27" name="Shape 227"/>
          <p:cNvCxnSpPr/>
          <p:nvPr/>
        </p:nvCxnSpPr>
        <p:spPr>
          <a:xfrm>
            <a:off x="4201675" y="3406025"/>
            <a:ext cx="162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8" name="Shape 228"/>
          <p:cNvSpPr txBox="1"/>
          <p:nvPr/>
        </p:nvSpPr>
        <p:spPr>
          <a:xfrm>
            <a:off x="4463575" y="2480475"/>
            <a:ext cx="12933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/>
              <a:t>Validate Details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9" name="Shape 229"/>
          <p:cNvSpPr txBox="1"/>
          <p:nvPr/>
        </p:nvSpPr>
        <p:spPr>
          <a:xfrm>
            <a:off x="4279777" y="3071875"/>
            <a:ext cx="14853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Send User Details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30" name="Shape 230"/>
          <p:cNvSpPr/>
          <p:nvPr/>
        </p:nvSpPr>
        <p:spPr>
          <a:xfrm>
            <a:off x="6319975" y="2919463"/>
            <a:ext cx="335400" cy="4194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 txBox="1"/>
          <p:nvPr/>
        </p:nvSpPr>
        <p:spPr>
          <a:xfrm>
            <a:off x="6680450" y="2940325"/>
            <a:ext cx="14853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Insert User Details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600"/>
              <a:t>Sequence Diagram for Smart City 1.2 - Search 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020950" y="1286775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User 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2971975" y="1286775"/>
            <a:ext cx="18861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Search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5448325" y="1283125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Database </a:t>
            </a:r>
          </a:p>
        </p:txBody>
      </p:sp>
      <p:sp>
        <p:nvSpPr>
          <p:cNvPr id="240" name="Shape 240"/>
          <p:cNvSpPr/>
          <p:nvPr/>
        </p:nvSpPr>
        <p:spPr>
          <a:xfrm>
            <a:off x="1638050" y="2312275"/>
            <a:ext cx="164400" cy="189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3853375" y="2312275"/>
            <a:ext cx="164400" cy="112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6065413" y="2312275"/>
            <a:ext cx="164400" cy="189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43" name="Shape 243"/>
          <p:cNvCxnSpPr/>
          <p:nvPr/>
        </p:nvCxnSpPr>
        <p:spPr>
          <a:xfrm rot="10800000">
            <a:off x="1714400" y="2003775"/>
            <a:ext cx="11700" cy="25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244" name="Shape 244"/>
          <p:cNvCxnSpPr/>
          <p:nvPr/>
        </p:nvCxnSpPr>
        <p:spPr>
          <a:xfrm rot="10800000">
            <a:off x="3928088" y="2003775"/>
            <a:ext cx="11700" cy="25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6141763" y="2003775"/>
            <a:ext cx="11700" cy="25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246" name="Shape 246"/>
          <p:cNvCxnSpPr/>
          <p:nvPr/>
        </p:nvCxnSpPr>
        <p:spPr>
          <a:xfrm>
            <a:off x="1881950" y="2729175"/>
            <a:ext cx="1886100" cy="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7" name="Shape 247"/>
          <p:cNvCxnSpPr/>
          <p:nvPr/>
        </p:nvCxnSpPr>
        <p:spPr>
          <a:xfrm rot="10800000">
            <a:off x="1993213" y="4092300"/>
            <a:ext cx="3952800" cy="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8" name="Shape 248"/>
          <p:cNvSpPr txBox="1"/>
          <p:nvPr/>
        </p:nvSpPr>
        <p:spPr>
          <a:xfrm>
            <a:off x="2175775" y="2341725"/>
            <a:ext cx="10596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Enter query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3373021" y="3703525"/>
            <a:ext cx="13659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Return Result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50" name="Shape 250"/>
          <p:cNvSpPr/>
          <p:nvPr/>
        </p:nvSpPr>
        <p:spPr>
          <a:xfrm>
            <a:off x="4103100" y="2459613"/>
            <a:ext cx="335400" cy="4194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51" name="Shape 251"/>
          <p:cNvCxnSpPr/>
          <p:nvPr/>
        </p:nvCxnSpPr>
        <p:spPr>
          <a:xfrm>
            <a:off x="4201675" y="3406025"/>
            <a:ext cx="162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2" name="Shape 252"/>
          <p:cNvSpPr txBox="1"/>
          <p:nvPr/>
        </p:nvSpPr>
        <p:spPr>
          <a:xfrm>
            <a:off x="4463575" y="2480475"/>
            <a:ext cx="12933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Validate query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53" name="Shape 253"/>
          <p:cNvSpPr txBox="1"/>
          <p:nvPr/>
        </p:nvSpPr>
        <p:spPr>
          <a:xfrm>
            <a:off x="4432176" y="3071875"/>
            <a:ext cx="9990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Send query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54" name="Shape 254"/>
          <p:cNvSpPr/>
          <p:nvPr/>
        </p:nvSpPr>
        <p:spPr>
          <a:xfrm>
            <a:off x="6319975" y="2919463"/>
            <a:ext cx="335400" cy="4194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 txBox="1"/>
          <p:nvPr/>
        </p:nvSpPr>
        <p:spPr>
          <a:xfrm>
            <a:off x="6680450" y="2940325"/>
            <a:ext cx="14853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Search for results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56" name="Shape 256"/>
          <p:cNvSpPr txBox="1"/>
          <p:nvPr/>
        </p:nvSpPr>
        <p:spPr>
          <a:xfrm>
            <a:off x="2027963" y="2706800"/>
            <a:ext cx="15999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Select search type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Statechart Diagram for Smart City 1.1 - Log in  </a:t>
            </a:r>
          </a:p>
        </p:txBody>
      </p:sp>
      <p:sp>
        <p:nvSpPr>
          <p:cNvPr id="262" name="Shape 262"/>
          <p:cNvSpPr/>
          <p:nvPr/>
        </p:nvSpPr>
        <p:spPr>
          <a:xfrm>
            <a:off x="1288125" y="1619600"/>
            <a:ext cx="296400" cy="29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 txBox="1"/>
          <p:nvPr/>
        </p:nvSpPr>
        <p:spPr>
          <a:xfrm>
            <a:off x="1201700" y="1293350"/>
            <a:ext cx="593100" cy="35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100"/>
              <a:t>Start</a:t>
            </a:r>
          </a:p>
        </p:txBody>
      </p:sp>
      <p:cxnSp>
        <p:nvCxnSpPr>
          <p:cNvPr id="264" name="Shape 264"/>
          <p:cNvCxnSpPr/>
          <p:nvPr/>
        </p:nvCxnSpPr>
        <p:spPr>
          <a:xfrm rot="10800000" flipH="1">
            <a:off x="1584525" y="1762700"/>
            <a:ext cx="3069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5" name="Shape 265"/>
          <p:cNvSpPr/>
          <p:nvPr/>
        </p:nvSpPr>
        <p:spPr>
          <a:xfrm>
            <a:off x="1891450" y="1568475"/>
            <a:ext cx="7362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66" name="Shape 266"/>
          <p:cNvCxnSpPr/>
          <p:nvPr/>
        </p:nvCxnSpPr>
        <p:spPr>
          <a:xfrm rot="10800000" flipH="1">
            <a:off x="2627650" y="1762700"/>
            <a:ext cx="5727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7" name="Shape 267"/>
          <p:cNvCxnSpPr/>
          <p:nvPr/>
        </p:nvCxnSpPr>
        <p:spPr>
          <a:xfrm rot="10800000" flipH="1">
            <a:off x="1635800" y="1823900"/>
            <a:ext cx="112500" cy="87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8" name="Shape 268"/>
          <p:cNvSpPr txBox="1"/>
          <p:nvPr/>
        </p:nvSpPr>
        <p:spPr>
          <a:xfrm>
            <a:off x="1248200" y="2647750"/>
            <a:ext cx="736200" cy="4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900"/>
              <a:t>Initialize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 sz="900"/>
              <a:t>state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2051550" y="1619600"/>
            <a:ext cx="4866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000"/>
              <a:t>Idle</a:t>
            </a:r>
          </a:p>
        </p:txBody>
      </p:sp>
      <p:sp>
        <p:nvSpPr>
          <p:cNvPr id="270" name="Shape 270"/>
          <p:cNvSpPr/>
          <p:nvPr/>
        </p:nvSpPr>
        <p:spPr>
          <a:xfrm>
            <a:off x="3236225" y="1560650"/>
            <a:ext cx="7362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 txBox="1"/>
          <p:nvPr/>
        </p:nvSpPr>
        <p:spPr>
          <a:xfrm>
            <a:off x="3289838" y="1602313"/>
            <a:ext cx="593100" cy="29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Log in</a:t>
            </a:r>
          </a:p>
        </p:txBody>
      </p:sp>
      <p:cxnSp>
        <p:nvCxnSpPr>
          <p:cNvPr id="272" name="Shape 272"/>
          <p:cNvCxnSpPr>
            <a:endCxn id="270" idx="2"/>
          </p:cNvCxnSpPr>
          <p:nvPr/>
        </p:nvCxnSpPr>
        <p:spPr>
          <a:xfrm rot="10800000" flipH="1">
            <a:off x="3103925" y="1969850"/>
            <a:ext cx="500400" cy="4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3" name="Shape 273"/>
          <p:cNvSpPr txBox="1"/>
          <p:nvPr/>
        </p:nvSpPr>
        <p:spPr>
          <a:xfrm>
            <a:off x="2626075" y="2330900"/>
            <a:ext cx="8679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Intermediate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states</a:t>
            </a:r>
          </a:p>
        </p:txBody>
      </p:sp>
      <p:cxnSp>
        <p:nvCxnSpPr>
          <p:cNvPr id="274" name="Shape 274"/>
          <p:cNvCxnSpPr>
            <a:endCxn id="270" idx="2"/>
          </p:cNvCxnSpPr>
          <p:nvPr/>
        </p:nvCxnSpPr>
        <p:spPr>
          <a:xfrm rot="10800000">
            <a:off x="3604325" y="1969850"/>
            <a:ext cx="15900" cy="224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5" name="Shape 275"/>
          <p:cNvSpPr txBox="1"/>
          <p:nvPr/>
        </p:nvSpPr>
        <p:spPr>
          <a:xfrm>
            <a:off x="3024025" y="3214750"/>
            <a:ext cx="5931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Cancel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Login</a:t>
            </a:r>
          </a:p>
        </p:txBody>
      </p:sp>
      <p:sp>
        <p:nvSpPr>
          <p:cNvPr id="276" name="Shape 276"/>
          <p:cNvSpPr/>
          <p:nvPr/>
        </p:nvSpPr>
        <p:spPr>
          <a:xfrm>
            <a:off x="3450875" y="4256650"/>
            <a:ext cx="306900" cy="29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77" name="Shape 277"/>
          <p:cNvCxnSpPr>
            <a:stCxn id="270" idx="2"/>
          </p:cNvCxnSpPr>
          <p:nvPr/>
        </p:nvCxnSpPr>
        <p:spPr>
          <a:xfrm>
            <a:off x="3604325" y="1969850"/>
            <a:ext cx="21900" cy="225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8" name="Shape 278"/>
          <p:cNvCxnSpPr/>
          <p:nvPr/>
        </p:nvCxnSpPr>
        <p:spPr>
          <a:xfrm rot="10800000" flipH="1">
            <a:off x="3143975" y="4402300"/>
            <a:ext cx="3069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9" name="Shape 279"/>
          <p:cNvSpPr txBox="1"/>
          <p:nvPr/>
        </p:nvSpPr>
        <p:spPr>
          <a:xfrm>
            <a:off x="2582925" y="4187675"/>
            <a:ext cx="736200" cy="4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Final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State</a:t>
            </a:r>
          </a:p>
          <a:p>
            <a:pPr lvl="0" algn="ctr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280" name="Shape 280"/>
          <p:cNvSpPr txBox="1"/>
          <p:nvPr/>
        </p:nvSpPr>
        <p:spPr>
          <a:xfrm>
            <a:off x="3372575" y="4474150"/>
            <a:ext cx="443100" cy="29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End</a:t>
            </a:r>
          </a:p>
          <a:p>
            <a:pPr lvl="0" algn="ctr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281" name="Shape 281"/>
          <p:cNvSpPr/>
          <p:nvPr/>
        </p:nvSpPr>
        <p:spPr>
          <a:xfrm>
            <a:off x="4546500" y="156847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82" name="Shape 282"/>
          <p:cNvCxnSpPr/>
          <p:nvPr/>
        </p:nvCxnSpPr>
        <p:spPr>
          <a:xfrm rot="10800000" flipH="1">
            <a:off x="3972425" y="1762700"/>
            <a:ext cx="5727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83" name="Shape 283"/>
          <p:cNvSpPr txBox="1"/>
          <p:nvPr/>
        </p:nvSpPr>
        <p:spPr>
          <a:xfrm>
            <a:off x="4545150" y="1568375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Input login details</a:t>
            </a:r>
          </a:p>
        </p:txBody>
      </p:sp>
      <p:sp>
        <p:nvSpPr>
          <p:cNvPr id="284" name="Shape 284"/>
          <p:cNvSpPr/>
          <p:nvPr/>
        </p:nvSpPr>
        <p:spPr>
          <a:xfrm>
            <a:off x="4546500" y="218987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4546500" y="278552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4546500" y="360977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87" name="Shape 287"/>
          <p:cNvCxnSpPr/>
          <p:nvPr/>
        </p:nvCxnSpPr>
        <p:spPr>
          <a:xfrm>
            <a:off x="5177700" y="2599075"/>
            <a:ext cx="0" cy="18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8" name="Shape 288"/>
          <p:cNvCxnSpPr>
            <a:endCxn id="289" idx="0"/>
          </p:cNvCxnSpPr>
          <p:nvPr/>
        </p:nvCxnSpPr>
        <p:spPr>
          <a:xfrm>
            <a:off x="5177700" y="3194600"/>
            <a:ext cx="0" cy="42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0" name="Shape 290"/>
          <p:cNvCxnSpPr/>
          <p:nvPr/>
        </p:nvCxnSpPr>
        <p:spPr>
          <a:xfrm>
            <a:off x="5177700" y="1977675"/>
            <a:ext cx="0" cy="21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91" name="Shape 291"/>
          <p:cNvSpPr txBox="1"/>
          <p:nvPr/>
        </p:nvSpPr>
        <p:spPr>
          <a:xfrm>
            <a:off x="4546500" y="2176950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Check login details against database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4556575" y="2779050"/>
            <a:ext cx="1220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Notify if log in was successful or not 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4546500" y="3616400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Show main page</a:t>
            </a:r>
          </a:p>
        </p:txBody>
      </p:sp>
      <p:cxnSp>
        <p:nvCxnSpPr>
          <p:cNvPr id="293" name="Shape 293"/>
          <p:cNvCxnSpPr>
            <a:stCxn id="273" idx="3"/>
            <a:endCxn id="291" idx="1"/>
          </p:cNvCxnSpPr>
          <p:nvPr/>
        </p:nvCxnSpPr>
        <p:spPr>
          <a:xfrm rot="10800000" flipH="1">
            <a:off x="3493975" y="2381450"/>
            <a:ext cx="1052400" cy="18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4" name="Shape 294"/>
          <p:cNvCxnSpPr>
            <a:endCxn id="292" idx="1"/>
          </p:cNvCxnSpPr>
          <p:nvPr/>
        </p:nvCxnSpPr>
        <p:spPr>
          <a:xfrm>
            <a:off x="3505375" y="2561850"/>
            <a:ext cx="1051200" cy="42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5" name="Shape 295"/>
          <p:cNvCxnSpPr>
            <a:stCxn id="273" idx="3"/>
          </p:cNvCxnSpPr>
          <p:nvPr/>
        </p:nvCxnSpPr>
        <p:spPr>
          <a:xfrm rot="10800000" flipH="1">
            <a:off x="3493975" y="1947350"/>
            <a:ext cx="1062600" cy="6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96" name="Shape 296"/>
          <p:cNvSpPr txBox="1"/>
          <p:nvPr/>
        </p:nvSpPr>
        <p:spPr>
          <a:xfrm>
            <a:off x="5997975" y="3265700"/>
            <a:ext cx="1095600" cy="27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If successful</a:t>
            </a:r>
          </a:p>
        </p:txBody>
      </p:sp>
      <p:cxnSp>
        <p:nvCxnSpPr>
          <p:cNvPr id="297" name="Shape 297"/>
          <p:cNvCxnSpPr>
            <a:endCxn id="289" idx="1"/>
          </p:cNvCxnSpPr>
          <p:nvPr/>
        </p:nvCxnSpPr>
        <p:spPr>
          <a:xfrm>
            <a:off x="3512100" y="2582300"/>
            <a:ext cx="1034400" cy="123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8" name="Shape 298"/>
          <p:cNvCxnSpPr>
            <a:endCxn id="276" idx="6"/>
          </p:cNvCxnSpPr>
          <p:nvPr/>
        </p:nvCxnSpPr>
        <p:spPr>
          <a:xfrm flipH="1">
            <a:off x="3757775" y="4042750"/>
            <a:ext cx="1433700" cy="36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9" name="Shape 299"/>
          <p:cNvCxnSpPr/>
          <p:nvPr/>
        </p:nvCxnSpPr>
        <p:spPr>
          <a:xfrm rot="10800000">
            <a:off x="5205600" y="3443100"/>
            <a:ext cx="96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0" name="Shape 300"/>
          <p:cNvCxnSpPr/>
          <p:nvPr/>
        </p:nvCxnSpPr>
        <p:spPr>
          <a:xfrm rot="-5400000">
            <a:off x="5653675" y="1936750"/>
            <a:ext cx="1213500" cy="867900"/>
          </a:xfrm>
          <a:prstGeom prst="bentConnector3">
            <a:avLst>
              <a:gd name="adj1" fmla="val -174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01" name="Shape 301"/>
          <p:cNvSpPr txBox="1"/>
          <p:nvPr/>
        </p:nvSpPr>
        <p:spPr>
          <a:xfrm rot="-5400000">
            <a:off x="5974975" y="2241475"/>
            <a:ext cx="1095600" cy="27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If unsuccessful</a:t>
            </a:r>
          </a:p>
        </p:txBody>
      </p:sp>
      <p:cxnSp>
        <p:nvCxnSpPr>
          <p:cNvPr id="302" name="Shape 302"/>
          <p:cNvCxnSpPr/>
          <p:nvPr/>
        </p:nvCxnSpPr>
        <p:spPr>
          <a:xfrm rot="10800000" flipH="1">
            <a:off x="6694375" y="2378725"/>
            <a:ext cx="3069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3" name="Shape 303"/>
          <p:cNvSpPr/>
          <p:nvPr/>
        </p:nvSpPr>
        <p:spPr>
          <a:xfrm>
            <a:off x="7001275" y="2152650"/>
            <a:ext cx="7362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 txBox="1"/>
          <p:nvPr/>
        </p:nvSpPr>
        <p:spPr>
          <a:xfrm>
            <a:off x="7033075" y="2152650"/>
            <a:ext cx="6420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1000"/>
              <a:t>Error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(pop up)</a:t>
            </a:r>
          </a:p>
        </p:txBody>
      </p:sp>
      <p:cxnSp>
        <p:nvCxnSpPr>
          <p:cNvPr id="305" name="Shape 305"/>
          <p:cNvCxnSpPr>
            <a:endCxn id="283" idx="3"/>
          </p:cNvCxnSpPr>
          <p:nvPr/>
        </p:nvCxnSpPr>
        <p:spPr>
          <a:xfrm flipH="1">
            <a:off x="5807550" y="1763975"/>
            <a:ext cx="888300" cy="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383550" y="395950"/>
            <a:ext cx="79272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Statechart Diagram for Smart City 1.1 - Search (Users)  </a:t>
            </a:r>
          </a:p>
        </p:txBody>
      </p:sp>
      <p:sp>
        <p:nvSpPr>
          <p:cNvPr id="311" name="Shape 311"/>
          <p:cNvSpPr/>
          <p:nvPr/>
        </p:nvSpPr>
        <p:spPr>
          <a:xfrm>
            <a:off x="1973925" y="1619600"/>
            <a:ext cx="296400" cy="29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 txBox="1"/>
          <p:nvPr/>
        </p:nvSpPr>
        <p:spPr>
          <a:xfrm>
            <a:off x="1887500" y="1293350"/>
            <a:ext cx="593100" cy="35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100"/>
              <a:t>Start</a:t>
            </a:r>
          </a:p>
        </p:txBody>
      </p:sp>
      <p:cxnSp>
        <p:nvCxnSpPr>
          <p:cNvPr id="313" name="Shape 313"/>
          <p:cNvCxnSpPr/>
          <p:nvPr/>
        </p:nvCxnSpPr>
        <p:spPr>
          <a:xfrm rot="10800000" flipH="1">
            <a:off x="2270325" y="1762700"/>
            <a:ext cx="3069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4" name="Shape 314"/>
          <p:cNvSpPr/>
          <p:nvPr/>
        </p:nvSpPr>
        <p:spPr>
          <a:xfrm>
            <a:off x="2577250" y="1568475"/>
            <a:ext cx="7362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15" name="Shape 315"/>
          <p:cNvCxnSpPr/>
          <p:nvPr/>
        </p:nvCxnSpPr>
        <p:spPr>
          <a:xfrm rot="10800000" flipH="1">
            <a:off x="3313450" y="1762700"/>
            <a:ext cx="5727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2321600" y="1823900"/>
            <a:ext cx="112500" cy="87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7" name="Shape 317"/>
          <p:cNvSpPr txBox="1"/>
          <p:nvPr/>
        </p:nvSpPr>
        <p:spPr>
          <a:xfrm>
            <a:off x="1934000" y="2647750"/>
            <a:ext cx="736200" cy="4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Initialize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state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2737350" y="1619600"/>
            <a:ext cx="4866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Idle</a:t>
            </a:r>
          </a:p>
        </p:txBody>
      </p:sp>
      <p:sp>
        <p:nvSpPr>
          <p:cNvPr id="319" name="Shape 319"/>
          <p:cNvSpPr/>
          <p:nvPr/>
        </p:nvSpPr>
        <p:spPr>
          <a:xfrm>
            <a:off x="3922025" y="1560650"/>
            <a:ext cx="7362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 txBox="1"/>
          <p:nvPr/>
        </p:nvSpPr>
        <p:spPr>
          <a:xfrm>
            <a:off x="3975638" y="1602313"/>
            <a:ext cx="593100" cy="29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Search</a:t>
            </a:r>
          </a:p>
        </p:txBody>
      </p:sp>
      <p:cxnSp>
        <p:nvCxnSpPr>
          <p:cNvPr id="321" name="Shape 321"/>
          <p:cNvCxnSpPr>
            <a:endCxn id="319" idx="2"/>
          </p:cNvCxnSpPr>
          <p:nvPr/>
        </p:nvCxnSpPr>
        <p:spPr>
          <a:xfrm rot="10800000" flipH="1">
            <a:off x="3789725" y="1969850"/>
            <a:ext cx="500400" cy="4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2" name="Shape 322"/>
          <p:cNvSpPr txBox="1"/>
          <p:nvPr/>
        </p:nvSpPr>
        <p:spPr>
          <a:xfrm>
            <a:off x="3311875" y="2330900"/>
            <a:ext cx="8679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Intermediate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states</a:t>
            </a:r>
          </a:p>
        </p:txBody>
      </p:sp>
      <p:cxnSp>
        <p:nvCxnSpPr>
          <p:cNvPr id="323" name="Shape 323"/>
          <p:cNvCxnSpPr>
            <a:endCxn id="319" idx="2"/>
          </p:cNvCxnSpPr>
          <p:nvPr/>
        </p:nvCxnSpPr>
        <p:spPr>
          <a:xfrm rot="10800000">
            <a:off x="4290125" y="1969850"/>
            <a:ext cx="15900" cy="224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4" name="Shape 324"/>
          <p:cNvSpPr txBox="1"/>
          <p:nvPr/>
        </p:nvSpPr>
        <p:spPr>
          <a:xfrm>
            <a:off x="3709825" y="3214750"/>
            <a:ext cx="5931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Cancel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Search </a:t>
            </a:r>
          </a:p>
          <a:p>
            <a:pPr lvl="0" algn="ctr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325" name="Shape 325"/>
          <p:cNvSpPr/>
          <p:nvPr/>
        </p:nvSpPr>
        <p:spPr>
          <a:xfrm>
            <a:off x="4136675" y="4256650"/>
            <a:ext cx="306900" cy="29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26" name="Shape 326"/>
          <p:cNvCxnSpPr>
            <a:stCxn id="319" idx="2"/>
          </p:cNvCxnSpPr>
          <p:nvPr/>
        </p:nvCxnSpPr>
        <p:spPr>
          <a:xfrm>
            <a:off x="4290125" y="1969850"/>
            <a:ext cx="21900" cy="225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7" name="Shape 327"/>
          <p:cNvCxnSpPr/>
          <p:nvPr/>
        </p:nvCxnSpPr>
        <p:spPr>
          <a:xfrm rot="10800000" flipH="1">
            <a:off x="3829775" y="4402300"/>
            <a:ext cx="3069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8" name="Shape 328"/>
          <p:cNvSpPr txBox="1"/>
          <p:nvPr/>
        </p:nvSpPr>
        <p:spPr>
          <a:xfrm>
            <a:off x="3268725" y="4187675"/>
            <a:ext cx="736200" cy="4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Final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State</a:t>
            </a:r>
          </a:p>
          <a:p>
            <a:pPr lvl="0" algn="ctr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329" name="Shape 329"/>
          <p:cNvSpPr txBox="1"/>
          <p:nvPr/>
        </p:nvSpPr>
        <p:spPr>
          <a:xfrm>
            <a:off x="4058375" y="4474150"/>
            <a:ext cx="443100" cy="29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End</a:t>
            </a:r>
          </a:p>
          <a:p>
            <a:pPr lvl="0" algn="ctr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330" name="Shape 330"/>
          <p:cNvSpPr/>
          <p:nvPr/>
        </p:nvSpPr>
        <p:spPr>
          <a:xfrm>
            <a:off x="5232300" y="156847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31" name="Shape 331"/>
          <p:cNvCxnSpPr/>
          <p:nvPr/>
        </p:nvCxnSpPr>
        <p:spPr>
          <a:xfrm rot="10800000" flipH="1">
            <a:off x="4658225" y="1762700"/>
            <a:ext cx="5727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2" name="Shape 332"/>
          <p:cNvSpPr txBox="1"/>
          <p:nvPr/>
        </p:nvSpPr>
        <p:spPr>
          <a:xfrm>
            <a:off x="5230950" y="1568375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Put in search term</a:t>
            </a:r>
          </a:p>
        </p:txBody>
      </p:sp>
      <p:sp>
        <p:nvSpPr>
          <p:cNvPr id="333" name="Shape 333"/>
          <p:cNvSpPr/>
          <p:nvPr/>
        </p:nvSpPr>
        <p:spPr>
          <a:xfrm>
            <a:off x="5232300" y="218987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5232300" y="278552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5232300" y="338117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36" name="Shape 336"/>
          <p:cNvCxnSpPr/>
          <p:nvPr/>
        </p:nvCxnSpPr>
        <p:spPr>
          <a:xfrm>
            <a:off x="5863500" y="2599075"/>
            <a:ext cx="0" cy="18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7" name="Shape 337"/>
          <p:cNvCxnSpPr/>
          <p:nvPr/>
        </p:nvCxnSpPr>
        <p:spPr>
          <a:xfrm>
            <a:off x="5863500" y="3194725"/>
            <a:ext cx="0" cy="18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8" name="Shape 338"/>
          <p:cNvCxnSpPr/>
          <p:nvPr/>
        </p:nvCxnSpPr>
        <p:spPr>
          <a:xfrm>
            <a:off x="5863500" y="1977675"/>
            <a:ext cx="0" cy="21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9" name="Shape 339"/>
          <p:cNvSpPr txBox="1"/>
          <p:nvPr/>
        </p:nvSpPr>
        <p:spPr>
          <a:xfrm>
            <a:off x="5232300" y="2176950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Search term in database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5230950" y="2779050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Retrieve relevant information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5232300" y="3387800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Display search result</a:t>
            </a:r>
          </a:p>
        </p:txBody>
      </p:sp>
      <p:cxnSp>
        <p:nvCxnSpPr>
          <p:cNvPr id="342" name="Shape 342"/>
          <p:cNvCxnSpPr>
            <a:stCxn id="322" idx="3"/>
            <a:endCxn id="339" idx="1"/>
          </p:cNvCxnSpPr>
          <p:nvPr/>
        </p:nvCxnSpPr>
        <p:spPr>
          <a:xfrm rot="10800000" flipH="1">
            <a:off x="4179775" y="2381450"/>
            <a:ext cx="1052400" cy="18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3" name="Shape 343"/>
          <p:cNvCxnSpPr>
            <a:endCxn id="340" idx="1"/>
          </p:cNvCxnSpPr>
          <p:nvPr/>
        </p:nvCxnSpPr>
        <p:spPr>
          <a:xfrm>
            <a:off x="4179750" y="2561850"/>
            <a:ext cx="1051200" cy="42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4" name="Shape 344"/>
          <p:cNvCxnSpPr>
            <a:stCxn id="322" idx="3"/>
          </p:cNvCxnSpPr>
          <p:nvPr/>
        </p:nvCxnSpPr>
        <p:spPr>
          <a:xfrm rot="10800000" flipH="1">
            <a:off x="4179775" y="1947350"/>
            <a:ext cx="1062600" cy="6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5" name="Shape 345"/>
          <p:cNvCxnSpPr/>
          <p:nvPr/>
        </p:nvCxnSpPr>
        <p:spPr>
          <a:xfrm flipH="1">
            <a:off x="4459175" y="3795900"/>
            <a:ext cx="1404000" cy="58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6" name="Shape 346"/>
          <p:cNvCxnSpPr>
            <a:endCxn id="341" idx="1"/>
          </p:cNvCxnSpPr>
          <p:nvPr/>
        </p:nvCxnSpPr>
        <p:spPr>
          <a:xfrm>
            <a:off x="4212300" y="2568200"/>
            <a:ext cx="1020000" cy="102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311700" y="609200"/>
            <a:ext cx="88323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en-GB" sz="1900"/>
              <a:t>Statechart Diagram for Smart City 1.1 - Upload/Edit/Delete Information (Admin)</a:t>
            </a:r>
          </a:p>
        </p:txBody>
      </p:sp>
      <p:sp>
        <p:nvSpPr>
          <p:cNvPr id="352" name="Shape 352"/>
          <p:cNvSpPr/>
          <p:nvPr/>
        </p:nvSpPr>
        <p:spPr>
          <a:xfrm>
            <a:off x="1288125" y="1619600"/>
            <a:ext cx="296400" cy="29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 txBox="1"/>
          <p:nvPr/>
        </p:nvSpPr>
        <p:spPr>
          <a:xfrm>
            <a:off x="1201700" y="1293350"/>
            <a:ext cx="593100" cy="35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100"/>
              <a:t>Start</a:t>
            </a:r>
          </a:p>
        </p:txBody>
      </p:sp>
      <p:cxnSp>
        <p:nvCxnSpPr>
          <p:cNvPr id="354" name="Shape 354"/>
          <p:cNvCxnSpPr/>
          <p:nvPr/>
        </p:nvCxnSpPr>
        <p:spPr>
          <a:xfrm rot="10800000" flipH="1">
            <a:off x="1584525" y="1762700"/>
            <a:ext cx="3069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5" name="Shape 355"/>
          <p:cNvSpPr/>
          <p:nvPr/>
        </p:nvSpPr>
        <p:spPr>
          <a:xfrm>
            <a:off x="1891450" y="1568475"/>
            <a:ext cx="7362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56" name="Shape 356"/>
          <p:cNvCxnSpPr/>
          <p:nvPr/>
        </p:nvCxnSpPr>
        <p:spPr>
          <a:xfrm rot="10800000" flipH="1">
            <a:off x="2627650" y="1762700"/>
            <a:ext cx="5727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7" name="Shape 357"/>
          <p:cNvCxnSpPr/>
          <p:nvPr/>
        </p:nvCxnSpPr>
        <p:spPr>
          <a:xfrm rot="10800000" flipH="1">
            <a:off x="1635800" y="1823900"/>
            <a:ext cx="112500" cy="87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8" name="Shape 358"/>
          <p:cNvSpPr txBox="1"/>
          <p:nvPr/>
        </p:nvSpPr>
        <p:spPr>
          <a:xfrm>
            <a:off x="1248200" y="2647750"/>
            <a:ext cx="736200" cy="4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Initialize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state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2051550" y="1619600"/>
            <a:ext cx="4866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Idle</a:t>
            </a:r>
          </a:p>
        </p:txBody>
      </p:sp>
      <p:sp>
        <p:nvSpPr>
          <p:cNvPr id="360" name="Shape 360"/>
          <p:cNvSpPr/>
          <p:nvPr/>
        </p:nvSpPr>
        <p:spPr>
          <a:xfrm>
            <a:off x="3236225" y="1560650"/>
            <a:ext cx="7362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 txBox="1"/>
          <p:nvPr/>
        </p:nvSpPr>
        <p:spPr>
          <a:xfrm>
            <a:off x="3233525" y="1585190"/>
            <a:ext cx="7362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Edit/Upload/Delete</a:t>
            </a:r>
          </a:p>
        </p:txBody>
      </p:sp>
      <p:cxnSp>
        <p:nvCxnSpPr>
          <p:cNvPr id="362" name="Shape 362"/>
          <p:cNvCxnSpPr>
            <a:endCxn id="360" idx="2"/>
          </p:cNvCxnSpPr>
          <p:nvPr/>
        </p:nvCxnSpPr>
        <p:spPr>
          <a:xfrm rot="10800000" flipH="1">
            <a:off x="3103925" y="1969850"/>
            <a:ext cx="500400" cy="4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3" name="Shape 363"/>
          <p:cNvSpPr txBox="1"/>
          <p:nvPr/>
        </p:nvSpPr>
        <p:spPr>
          <a:xfrm>
            <a:off x="2626075" y="2330900"/>
            <a:ext cx="8679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Intermediate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states</a:t>
            </a:r>
          </a:p>
        </p:txBody>
      </p:sp>
      <p:cxnSp>
        <p:nvCxnSpPr>
          <p:cNvPr id="364" name="Shape 364"/>
          <p:cNvCxnSpPr>
            <a:endCxn id="360" idx="2"/>
          </p:cNvCxnSpPr>
          <p:nvPr/>
        </p:nvCxnSpPr>
        <p:spPr>
          <a:xfrm rot="10800000">
            <a:off x="3604325" y="1969850"/>
            <a:ext cx="15900" cy="224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5" name="Shape 365"/>
          <p:cNvSpPr txBox="1"/>
          <p:nvPr/>
        </p:nvSpPr>
        <p:spPr>
          <a:xfrm>
            <a:off x="2520825" y="3178350"/>
            <a:ext cx="11652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Cancel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Edit/Upload/Delete</a:t>
            </a:r>
          </a:p>
        </p:txBody>
      </p:sp>
      <p:sp>
        <p:nvSpPr>
          <p:cNvPr id="366" name="Shape 366"/>
          <p:cNvSpPr/>
          <p:nvPr/>
        </p:nvSpPr>
        <p:spPr>
          <a:xfrm>
            <a:off x="3450875" y="4256650"/>
            <a:ext cx="306900" cy="29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67" name="Shape 367"/>
          <p:cNvCxnSpPr>
            <a:stCxn id="360" idx="2"/>
          </p:cNvCxnSpPr>
          <p:nvPr/>
        </p:nvCxnSpPr>
        <p:spPr>
          <a:xfrm>
            <a:off x="3604325" y="1969850"/>
            <a:ext cx="21900" cy="225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8" name="Shape 368"/>
          <p:cNvCxnSpPr/>
          <p:nvPr/>
        </p:nvCxnSpPr>
        <p:spPr>
          <a:xfrm rot="10800000" flipH="1">
            <a:off x="3143975" y="4402300"/>
            <a:ext cx="3069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9" name="Shape 369"/>
          <p:cNvSpPr txBox="1"/>
          <p:nvPr/>
        </p:nvSpPr>
        <p:spPr>
          <a:xfrm>
            <a:off x="2582925" y="4187675"/>
            <a:ext cx="736200" cy="4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Final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State</a:t>
            </a:r>
          </a:p>
          <a:p>
            <a:pPr lvl="0" algn="ctr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370" name="Shape 370"/>
          <p:cNvSpPr txBox="1"/>
          <p:nvPr/>
        </p:nvSpPr>
        <p:spPr>
          <a:xfrm>
            <a:off x="3372575" y="4474150"/>
            <a:ext cx="443100" cy="29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End</a:t>
            </a:r>
          </a:p>
          <a:p>
            <a:pPr lvl="0" algn="ctr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371" name="Shape 371"/>
          <p:cNvSpPr/>
          <p:nvPr/>
        </p:nvSpPr>
        <p:spPr>
          <a:xfrm>
            <a:off x="4546500" y="156847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72" name="Shape 372"/>
          <p:cNvCxnSpPr/>
          <p:nvPr/>
        </p:nvCxnSpPr>
        <p:spPr>
          <a:xfrm rot="10800000" flipH="1">
            <a:off x="3972425" y="1762700"/>
            <a:ext cx="5727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73" name="Shape 373"/>
          <p:cNvSpPr txBox="1"/>
          <p:nvPr/>
        </p:nvSpPr>
        <p:spPr>
          <a:xfrm>
            <a:off x="4545150" y="1568375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Input changes</a:t>
            </a:r>
          </a:p>
        </p:txBody>
      </p:sp>
      <p:sp>
        <p:nvSpPr>
          <p:cNvPr id="374" name="Shape 374"/>
          <p:cNvSpPr/>
          <p:nvPr/>
        </p:nvSpPr>
        <p:spPr>
          <a:xfrm>
            <a:off x="4546500" y="218987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4546500" y="278552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4546500" y="360977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77" name="Shape 377"/>
          <p:cNvCxnSpPr/>
          <p:nvPr/>
        </p:nvCxnSpPr>
        <p:spPr>
          <a:xfrm>
            <a:off x="5177700" y="2599075"/>
            <a:ext cx="0" cy="18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8" name="Shape 378"/>
          <p:cNvCxnSpPr/>
          <p:nvPr/>
        </p:nvCxnSpPr>
        <p:spPr>
          <a:xfrm>
            <a:off x="5177700" y="3203313"/>
            <a:ext cx="0" cy="42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9" name="Shape 379"/>
          <p:cNvCxnSpPr/>
          <p:nvPr/>
        </p:nvCxnSpPr>
        <p:spPr>
          <a:xfrm>
            <a:off x="5177700" y="1977675"/>
            <a:ext cx="0" cy="21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0" name="Shape 380"/>
          <p:cNvSpPr txBox="1"/>
          <p:nvPr/>
        </p:nvSpPr>
        <p:spPr>
          <a:xfrm>
            <a:off x="4546500" y="2176950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Confirm changes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4512000" y="2785425"/>
            <a:ext cx="13287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Notify if changes are successful or not 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4546500" y="3581075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Return to initial page </a:t>
            </a:r>
          </a:p>
        </p:txBody>
      </p:sp>
      <p:cxnSp>
        <p:nvCxnSpPr>
          <p:cNvPr id="383" name="Shape 383"/>
          <p:cNvCxnSpPr>
            <a:stCxn id="363" idx="3"/>
            <a:endCxn id="380" idx="1"/>
          </p:cNvCxnSpPr>
          <p:nvPr/>
        </p:nvCxnSpPr>
        <p:spPr>
          <a:xfrm rot="10800000" flipH="1">
            <a:off x="3493975" y="2381450"/>
            <a:ext cx="1052400" cy="18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4" name="Shape 384"/>
          <p:cNvCxnSpPr/>
          <p:nvPr/>
        </p:nvCxnSpPr>
        <p:spPr>
          <a:xfrm>
            <a:off x="3477725" y="2561863"/>
            <a:ext cx="1051200" cy="42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5" name="Shape 385"/>
          <p:cNvCxnSpPr>
            <a:stCxn id="363" idx="3"/>
          </p:cNvCxnSpPr>
          <p:nvPr/>
        </p:nvCxnSpPr>
        <p:spPr>
          <a:xfrm rot="10800000" flipH="1">
            <a:off x="3493975" y="1947350"/>
            <a:ext cx="1062600" cy="6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6" name="Shape 386"/>
          <p:cNvSpPr txBox="1"/>
          <p:nvPr/>
        </p:nvSpPr>
        <p:spPr>
          <a:xfrm>
            <a:off x="5997975" y="3265700"/>
            <a:ext cx="1095600" cy="27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If successful</a:t>
            </a:r>
          </a:p>
        </p:txBody>
      </p:sp>
      <p:cxnSp>
        <p:nvCxnSpPr>
          <p:cNvPr id="387" name="Shape 387"/>
          <p:cNvCxnSpPr>
            <a:stCxn id="363" idx="3"/>
            <a:endCxn id="382" idx="1"/>
          </p:cNvCxnSpPr>
          <p:nvPr/>
        </p:nvCxnSpPr>
        <p:spPr>
          <a:xfrm>
            <a:off x="3493975" y="2561750"/>
            <a:ext cx="1052400" cy="12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8" name="Shape 388"/>
          <p:cNvCxnSpPr>
            <a:endCxn id="366" idx="6"/>
          </p:cNvCxnSpPr>
          <p:nvPr/>
        </p:nvCxnSpPr>
        <p:spPr>
          <a:xfrm flipH="1">
            <a:off x="3757775" y="4042750"/>
            <a:ext cx="1433700" cy="36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9" name="Shape 389"/>
          <p:cNvCxnSpPr/>
          <p:nvPr/>
        </p:nvCxnSpPr>
        <p:spPr>
          <a:xfrm rot="10800000">
            <a:off x="5205600" y="3443100"/>
            <a:ext cx="96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90" name="Shape 390"/>
          <p:cNvCxnSpPr/>
          <p:nvPr/>
        </p:nvCxnSpPr>
        <p:spPr>
          <a:xfrm rot="-5400000">
            <a:off x="5653675" y="1936750"/>
            <a:ext cx="1213500" cy="867900"/>
          </a:xfrm>
          <a:prstGeom prst="bentConnector3">
            <a:avLst>
              <a:gd name="adj1" fmla="val -174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91" name="Shape 391"/>
          <p:cNvSpPr txBox="1"/>
          <p:nvPr/>
        </p:nvSpPr>
        <p:spPr>
          <a:xfrm rot="-5400000">
            <a:off x="5974975" y="2241475"/>
            <a:ext cx="1095600" cy="27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If unsuccessful</a:t>
            </a:r>
          </a:p>
        </p:txBody>
      </p:sp>
      <p:cxnSp>
        <p:nvCxnSpPr>
          <p:cNvPr id="392" name="Shape 392"/>
          <p:cNvCxnSpPr/>
          <p:nvPr/>
        </p:nvCxnSpPr>
        <p:spPr>
          <a:xfrm rot="10800000" flipH="1">
            <a:off x="6694375" y="2378725"/>
            <a:ext cx="3069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3" name="Shape 393"/>
          <p:cNvSpPr/>
          <p:nvPr/>
        </p:nvSpPr>
        <p:spPr>
          <a:xfrm>
            <a:off x="7001275" y="2152650"/>
            <a:ext cx="7362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 txBox="1"/>
          <p:nvPr/>
        </p:nvSpPr>
        <p:spPr>
          <a:xfrm>
            <a:off x="7033075" y="2152650"/>
            <a:ext cx="6420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Error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(pop up)</a:t>
            </a:r>
          </a:p>
        </p:txBody>
      </p:sp>
      <p:cxnSp>
        <p:nvCxnSpPr>
          <p:cNvPr id="395" name="Shape 395"/>
          <p:cNvCxnSpPr>
            <a:endCxn id="373" idx="3"/>
          </p:cNvCxnSpPr>
          <p:nvPr/>
        </p:nvCxnSpPr>
        <p:spPr>
          <a:xfrm flipH="1">
            <a:off x="5807550" y="1763975"/>
            <a:ext cx="888300" cy="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title"/>
          </p:nvPr>
        </p:nvSpPr>
        <p:spPr>
          <a:xfrm>
            <a:off x="388968" y="41277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200" dirty="0"/>
              <a:t>State chart diagram for Smart City 1.2 - User Information Pages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6640A8-05FC-460D-9201-63EF60FDB9D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72" y="1203073"/>
            <a:ext cx="6878372" cy="373043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85EA-730C-4267-9371-49C8D8523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00" y="367053"/>
            <a:ext cx="8520600" cy="572700"/>
          </a:xfrm>
        </p:spPr>
        <p:txBody>
          <a:bodyPr/>
          <a:lstStyle/>
          <a:p>
            <a:r>
              <a:rPr lang="en-GB" sz="2400" dirty="0"/>
              <a:t>State chart diagram for Smart City 1.2 – Request Access</a:t>
            </a:r>
            <a:endParaRPr lang="en-A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30D94-6331-4A21-B4B2-F19974CFBC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921" y="1331640"/>
            <a:ext cx="5569917" cy="342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54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title"/>
          </p:nvPr>
        </p:nvSpPr>
        <p:spPr>
          <a:xfrm>
            <a:off x="256975" y="16657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Entity relationship diagram- 1.1</a:t>
            </a:r>
          </a:p>
        </p:txBody>
      </p:sp>
      <p:grpSp>
        <p:nvGrpSpPr>
          <p:cNvPr id="401" name="Shape 401"/>
          <p:cNvGrpSpPr/>
          <p:nvPr/>
        </p:nvGrpSpPr>
        <p:grpSpPr>
          <a:xfrm>
            <a:off x="434025" y="959425"/>
            <a:ext cx="8275950" cy="4020325"/>
            <a:chOff x="303000" y="959425"/>
            <a:chExt cx="8275950" cy="4020325"/>
          </a:xfrm>
        </p:grpSpPr>
        <p:sp>
          <p:nvSpPr>
            <p:cNvPr id="402" name="Shape 402"/>
            <p:cNvSpPr/>
            <p:nvPr/>
          </p:nvSpPr>
          <p:spPr>
            <a:xfrm>
              <a:off x="2181975" y="2061575"/>
              <a:ext cx="1222200" cy="483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GB"/>
                <a:t>User</a:t>
              </a:r>
            </a:p>
          </p:txBody>
        </p:sp>
        <p:sp>
          <p:nvSpPr>
            <p:cNvPr id="403" name="Shape 403"/>
            <p:cNvSpPr/>
            <p:nvPr/>
          </p:nvSpPr>
          <p:spPr>
            <a:xfrm>
              <a:off x="6705125" y="2061575"/>
              <a:ext cx="1222200" cy="483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/>
                <a:t>User type</a:t>
              </a:r>
            </a:p>
          </p:txBody>
        </p:sp>
        <p:sp>
          <p:nvSpPr>
            <p:cNvPr id="404" name="Shape 404"/>
            <p:cNvSpPr/>
            <p:nvPr/>
          </p:nvSpPr>
          <p:spPr>
            <a:xfrm>
              <a:off x="6152075" y="1012513"/>
              <a:ext cx="9183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GB" sz="1000"/>
                <a:t>Specific Info</a:t>
              </a:r>
            </a:p>
          </p:txBody>
        </p:sp>
        <p:sp>
          <p:nvSpPr>
            <p:cNvPr id="405" name="Shape 405"/>
            <p:cNvSpPr/>
            <p:nvPr/>
          </p:nvSpPr>
          <p:spPr>
            <a:xfrm>
              <a:off x="7558650" y="959425"/>
              <a:ext cx="1020300" cy="741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Request other user type</a:t>
              </a:r>
            </a:p>
          </p:txBody>
        </p:sp>
        <p:sp>
          <p:nvSpPr>
            <p:cNvPr id="406" name="Shape 406"/>
            <p:cNvSpPr/>
            <p:nvPr/>
          </p:nvSpPr>
          <p:spPr>
            <a:xfrm>
              <a:off x="4824300" y="1959125"/>
              <a:ext cx="1073400" cy="6888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GB"/>
                <a:t>Has</a:t>
              </a:r>
            </a:p>
          </p:txBody>
        </p:sp>
        <p:sp>
          <p:nvSpPr>
            <p:cNvPr id="407" name="Shape 407"/>
            <p:cNvSpPr/>
            <p:nvPr/>
          </p:nvSpPr>
          <p:spPr>
            <a:xfrm>
              <a:off x="2042325" y="3317875"/>
              <a:ext cx="1501500" cy="8256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GB" sz="1100"/>
                <a:t>Performs</a:t>
              </a:r>
            </a:p>
            <a:p>
              <a:pPr lvl="0">
                <a:spcBef>
                  <a:spcPts val="0"/>
                </a:spcBef>
                <a:buNone/>
              </a:pPr>
              <a:r>
                <a:rPr lang="en-GB" sz="1100"/>
                <a:t>Actions</a:t>
              </a:r>
            </a:p>
          </p:txBody>
        </p:sp>
        <p:sp>
          <p:nvSpPr>
            <p:cNvPr id="408" name="Shape 408"/>
            <p:cNvSpPr/>
            <p:nvPr/>
          </p:nvSpPr>
          <p:spPr>
            <a:xfrm>
              <a:off x="802950" y="1041550"/>
              <a:ext cx="9183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Name</a:t>
              </a:r>
            </a:p>
          </p:txBody>
        </p:sp>
        <p:sp>
          <p:nvSpPr>
            <p:cNvPr id="409" name="Shape 409"/>
            <p:cNvSpPr/>
            <p:nvPr/>
          </p:nvSpPr>
          <p:spPr>
            <a:xfrm>
              <a:off x="3905988" y="1041550"/>
              <a:ext cx="9183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Address</a:t>
              </a:r>
            </a:p>
          </p:txBody>
        </p:sp>
        <p:sp>
          <p:nvSpPr>
            <p:cNvPr id="410" name="Shape 410"/>
            <p:cNvSpPr/>
            <p:nvPr/>
          </p:nvSpPr>
          <p:spPr>
            <a:xfrm>
              <a:off x="1829075" y="1041550"/>
              <a:ext cx="9183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D.O.B</a:t>
              </a:r>
            </a:p>
          </p:txBody>
        </p:sp>
        <p:sp>
          <p:nvSpPr>
            <p:cNvPr id="411" name="Shape 411"/>
            <p:cNvSpPr/>
            <p:nvPr/>
          </p:nvSpPr>
          <p:spPr>
            <a:xfrm>
              <a:off x="2855200" y="1041550"/>
              <a:ext cx="9183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Mobile number</a:t>
              </a:r>
            </a:p>
          </p:txBody>
        </p:sp>
        <p:sp>
          <p:nvSpPr>
            <p:cNvPr id="412" name="Shape 412"/>
            <p:cNvSpPr/>
            <p:nvPr/>
          </p:nvSpPr>
          <p:spPr>
            <a:xfrm>
              <a:off x="1156575" y="2587275"/>
              <a:ext cx="11316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Username</a:t>
              </a:r>
            </a:p>
          </p:txBody>
        </p:sp>
        <p:sp>
          <p:nvSpPr>
            <p:cNvPr id="413" name="Shape 413"/>
            <p:cNvSpPr/>
            <p:nvPr/>
          </p:nvSpPr>
          <p:spPr>
            <a:xfrm>
              <a:off x="3233475" y="2587275"/>
              <a:ext cx="11316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Password</a:t>
              </a:r>
            </a:p>
          </p:txBody>
        </p:sp>
        <p:cxnSp>
          <p:nvCxnSpPr>
            <p:cNvPr id="414" name="Shape 414"/>
            <p:cNvCxnSpPr>
              <a:stCxn id="402" idx="3"/>
              <a:endCxn id="406" idx="1"/>
            </p:cNvCxnSpPr>
            <p:nvPr/>
          </p:nvCxnSpPr>
          <p:spPr>
            <a:xfrm>
              <a:off x="3404175" y="2303525"/>
              <a:ext cx="1688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15" name="Shape 415"/>
            <p:cNvCxnSpPr>
              <a:stCxn id="406" idx="5"/>
              <a:endCxn id="403" idx="1"/>
            </p:cNvCxnSpPr>
            <p:nvPr/>
          </p:nvCxnSpPr>
          <p:spPr>
            <a:xfrm>
              <a:off x="5629350" y="2303525"/>
              <a:ext cx="1075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16" name="Shape 416"/>
            <p:cNvCxnSpPr>
              <a:stCxn id="402" idx="0"/>
              <a:endCxn id="408" idx="4"/>
            </p:cNvCxnSpPr>
            <p:nvPr/>
          </p:nvCxnSpPr>
          <p:spPr>
            <a:xfrm rot="10800000">
              <a:off x="1262175" y="1730375"/>
              <a:ext cx="1530900" cy="33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17" name="Shape 417"/>
            <p:cNvCxnSpPr>
              <a:stCxn id="402" idx="0"/>
              <a:endCxn id="410" idx="4"/>
            </p:cNvCxnSpPr>
            <p:nvPr/>
          </p:nvCxnSpPr>
          <p:spPr>
            <a:xfrm rot="10800000">
              <a:off x="2288175" y="1730375"/>
              <a:ext cx="504900" cy="33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18" name="Shape 418"/>
            <p:cNvCxnSpPr>
              <a:stCxn id="402" idx="0"/>
              <a:endCxn id="411" idx="4"/>
            </p:cNvCxnSpPr>
            <p:nvPr/>
          </p:nvCxnSpPr>
          <p:spPr>
            <a:xfrm rot="10800000" flipH="1">
              <a:off x="2793075" y="1730375"/>
              <a:ext cx="521400" cy="33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19" name="Shape 419"/>
            <p:cNvCxnSpPr>
              <a:stCxn id="402" idx="0"/>
              <a:endCxn id="409" idx="4"/>
            </p:cNvCxnSpPr>
            <p:nvPr/>
          </p:nvCxnSpPr>
          <p:spPr>
            <a:xfrm rot="10800000" flipH="1">
              <a:off x="2793075" y="1730375"/>
              <a:ext cx="1572000" cy="33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20" name="Shape 420"/>
            <p:cNvCxnSpPr>
              <a:stCxn id="412" idx="6"/>
              <a:endCxn id="402" idx="2"/>
            </p:cNvCxnSpPr>
            <p:nvPr/>
          </p:nvCxnSpPr>
          <p:spPr>
            <a:xfrm rot="10800000" flipH="1">
              <a:off x="2288175" y="2545575"/>
              <a:ext cx="504900" cy="38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21" name="Shape 421"/>
            <p:cNvCxnSpPr>
              <a:stCxn id="402" idx="2"/>
              <a:endCxn id="413" idx="2"/>
            </p:cNvCxnSpPr>
            <p:nvPr/>
          </p:nvCxnSpPr>
          <p:spPr>
            <a:xfrm>
              <a:off x="2793075" y="2545475"/>
              <a:ext cx="440400" cy="38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22" name="Shape 422"/>
            <p:cNvCxnSpPr>
              <a:stCxn id="402" idx="2"/>
              <a:endCxn id="407" idx="0"/>
            </p:cNvCxnSpPr>
            <p:nvPr/>
          </p:nvCxnSpPr>
          <p:spPr>
            <a:xfrm>
              <a:off x="2793075" y="2545475"/>
              <a:ext cx="0" cy="77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23" name="Shape 423"/>
            <p:cNvCxnSpPr>
              <a:stCxn id="404" idx="4"/>
              <a:endCxn id="403" idx="0"/>
            </p:cNvCxnSpPr>
            <p:nvPr/>
          </p:nvCxnSpPr>
          <p:spPr>
            <a:xfrm>
              <a:off x="6611225" y="1701313"/>
              <a:ext cx="705000" cy="36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24" name="Shape 424"/>
            <p:cNvCxnSpPr>
              <a:stCxn id="403" idx="0"/>
              <a:endCxn id="405" idx="4"/>
            </p:cNvCxnSpPr>
            <p:nvPr/>
          </p:nvCxnSpPr>
          <p:spPr>
            <a:xfrm rot="10800000" flipH="1">
              <a:off x="7316225" y="1701275"/>
              <a:ext cx="752700" cy="36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25" name="Shape 425"/>
            <p:cNvSpPr/>
            <p:nvPr/>
          </p:nvSpPr>
          <p:spPr>
            <a:xfrm>
              <a:off x="3551750" y="4133000"/>
              <a:ext cx="11772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View city information</a:t>
              </a:r>
            </a:p>
          </p:txBody>
        </p:sp>
        <p:sp>
          <p:nvSpPr>
            <p:cNvPr id="426" name="Shape 426"/>
            <p:cNvSpPr/>
            <p:nvPr/>
          </p:nvSpPr>
          <p:spPr>
            <a:xfrm>
              <a:off x="4077313" y="3386275"/>
              <a:ext cx="11316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Search categories</a:t>
              </a:r>
            </a:p>
          </p:txBody>
        </p:sp>
        <p:sp>
          <p:nvSpPr>
            <p:cNvPr id="427" name="Shape 427"/>
            <p:cNvSpPr/>
            <p:nvPr/>
          </p:nvSpPr>
          <p:spPr>
            <a:xfrm>
              <a:off x="2204475" y="4290950"/>
              <a:ext cx="11772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View user related information</a:t>
              </a:r>
            </a:p>
          </p:txBody>
        </p:sp>
        <p:sp>
          <p:nvSpPr>
            <p:cNvPr id="428" name="Shape 428"/>
            <p:cNvSpPr/>
            <p:nvPr/>
          </p:nvSpPr>
          <p:spPr>
            <a:xfrm>
              <a:off x="902800" y="4133000"/>
              <a:ext cx="11316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View account</a:t>
              </a:r>
            </a:p>
          </p:txBody>
        </p:sp>
        <p:sp>
          <p:nvSpPr>
            <p:cNvPr id="429" name="Shape 429"/>
            <p:cNvSpPr/>
            <p:nvPr/>
          </p:nvSpPr>
          <p:spPr>
            <a:xfrm>
              <a:off x="303000" y="3386263"/>
              <a:ext cx="11316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Login /Logout</a:t>
              </a:r>
            </a:p>
          </p:txBody>
        </p:sp>
        <p:cxnSp>
          <p:nvCxnSpPr>
            <p:cNvPr id="430" name="Shape 430"/>
            <p:cNvCxnSpPr>
              <a:stCxn id="407" idx="3"/>
              <a:endCxn id="426" idx="2"/>
            </p:cNvCxnSpPr>
            <p:nvPr/>
          </p:nvCxnSpPr>
          <p:spPr>
            <a:xfrm>
              <a:off x="3543825" y="3730675"/>
              <a:ext cx="533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31" name="Shape 431"/>
            <p:cNvCxnSpPr>
              <a:stCxn id="407" idx="2"/>
              <a:endCxn id="425" idx="1"/>
            </p:cNvCxnSpPr>
            <p:nvPr/>
          </p:nvCxnSpPr>
          <p:spPr>
            <a:xfrm>
              <a:off x="2793075" y="4143475"/>
              <a:ext cx="931200" cy="9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32" name="Shape 432"/>
            <p:cNvCxnSpPr>
              <a:stCxn id="407" idx="2"/>
              <a:endCxn id="427" idx="0"/>
            </p:cNvCxnSpPr>
            <p:nvPr/>
          </p:nvCxnSpPr>
          <p:spPr>
            <a:xfrm>
              <a:off x="2793075" y="4143475"/>
              <a:ext cx="0" cy="14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33" name="Shape 433"/>
            <p:cNvCxnSpPr>
              <a:stCxn id="407" idx="2"/>
              <a:endCxn id="428" idx="7"/>
            </p:cNvCxnSpPr>
            <p:nvPr/>
          </p:nvCxnSpPr>
          <p:spPr>
            <a:xfrm flipH="1">
              <a:off x="1868775" y="4143475"/>
              <a:ext cx="924300" cy="9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34" name="Shape 434"/>
            <p:cNvCxnSpPr>
              <a:stCxn id="429" idx="6"/>
              <a:endCxn id="407" idx="1"/>
            </p:cNvCxnSpPr>
            <p:nvPr/>
          </p:nvCxnSpPr>
          <p:spPr>
            <a:xfrm>
              <a:off x="1434600" y="3730663"/>
              <a:ext cx="607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1866923" y="216925"/>
            <a:ext cx="54225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600"/>
              <a:t>Entity relationship diagram- Smart City Project 1.1 &amp; 1.2</a:t>
            </a:r>
          </a:p>
        </p:txBody>
      </p:sp>
      <p:cxnSp>
        <p:nvCxnSpPr>
          <p:cNvPr id="440" name="Shape 440"/>
          <p:cNvCxnSpPr>
            <a:stCxn id="441" idx="0"/>
            <a:endCxn id="442" idx="4"/>
          </p:cNvCxnSpPr>
          <p:nvPr/>
        </p:nvCxnSpPr>
        <p:spPr>
          <a:xfrm rot="10800000" flipH="1">
            <a:off x="5993863" y="1173696"/>
            <a:ext cx="453000" cy="1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43" name="Shape 443"/>
          <p:cNvSpPr/>
          <p:nvPr/>
        </p:nvSpPr>
        <p:spPr>
          <a:xfrm>
            <a:off x="2532075" y="2215238"/>
            <a:ext cx="815400" cy="3162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600"/>
              <a:t>Views</a:t>
            </a:r>
          </a:p>
        </p:txBody>
      </p:sp>
      <p:cxnSp>
        <p:nvCxnSpPr>
          <p:cNvPr id="444" name="Shape 444"/>
          <p:cNvCxnSpPr>
            <a:stCxn id="445" idx="2"/>
            <a:endCxn id="443" idx="1"/>
          </p:cNvCxnSpPr>
          <p:nvPr/>
        </p:nvCxnSpPr>
        <p:spPr>
          <a:xfrm>
            <a:off x="2350599" y="2092343"/>
            <a:ext cx="385200" cy="28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46" name="Shape 446"/>
          <p:cNvCxnSpPr>
            <a:stCxn id="443" idx="3"/>
            <a:endCxn id="447" idx="0"/>
          </p:cNvCxnSpPr>
          <p:nvPr/>
        </p:nvCxnSpPr>
        <p:spPr>
          <a:xfrm>
            <a:off x="2939775" y="2531438"/>
            <a:ext cx="359400" cy="28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47" name="Shape 447"/>
          <p:cNvSpPr/>
          <p:nvPr/>
        </p:nvSpPr>
        <p:spPr>
          <a:xfrm>
            <a:off x="2891382" y="2815398"/>
            <a:ext cx="815400" cy="221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"/>
              <a:t>Profile</a:t>
            </a:r>
          </a:p>
        </p:txBody>
      </p:sp>
      <p:grpSp>
        <p:nvGrpSpPr>
          <p:cNvPr id="448" name="Shape 448"/>
          <p:cNvGrpSpPr/>
          <p:nvPr/>
        </p:nvGrpSpPr>
        <p:grpSpPr>
          <a:xfrm>
            <a:off x="2350599" y="1329224"/>
            <a:ext cx="1795471" cy="541202"/>
            <a:chOff x="2258799" y="209876"/>
            <a:chExt cx="2691054" cy="1180118"/>
          </a:xfrm>
        </p:grpSpPr>
        <p:sp>
          <p:nvSpPr>
            <p:cNvPr id="449" name="Shape 449"/>
            <p:cNvSpPr/>
            <p:nvPr/>
          </p:nvSpPr>
          <p:spPr>
            <a:xfrm>
              <a:off x="4031553" y="209876"/>
              <a:ext cx="9183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email</a:t>
              </a:r>
            </a:p>
          </p:txBody>
        </p:sp>
        <p:cxnSp>
          <p:nvCxnSpPr>
            <p:cNvPr id="450" name="Shape 450"/>
            <p:cNvCxnSpPr>
              <a:stCxn id="445" idx="0"/>
              <a:endCxn id="449" idx="4"/>
            </p:cNvCxnSpPr>
            <p:nvPr/>
          </p:nvCxnSpPr>
          <p:spPr>
            <a:xfrm rot="10800000" flipH="1">
              <a:off x="2258799" y="898595"/>
              <a:ext cx="2232000" cy="49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451" name="Shape 451"/>
          <p:cNvGrpSpPr/>
          <p:nvPr/>
        </p:nvGrpSpPr>
        <p:grpSpPr>
          <a:xfrm>
            <a:off x="925850" y="722175"/>
            <a:ext cx="5898633" cy="1793321"/>
            <a:chOff x="706268" y="-1183756"/>
            <a:chExt cx="8840877" cy="3910426"/>
          </a:xfrm>
        </p:grpSpPr>
        <p:sp>
          <p:nvSpPr>
            <p:cNvPr id="445" name="Shape 445"/>
            <p:cNvSpPr/>
            <p:nvPr/>
          </p:nvSpPr>
          <p:spPr>
            <a:xfrm>
              <a:off x="2230583" y="1320063"/>
              <a:ext cx="1222200" cy="4839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User</a:t>
              </a:r>
            </a:p>
          </p:txBody>
        </p:sp>
        <p:sp>
          <p:nvSpPr>
            <p:cNvPr id="441" name="Shape 441"/>
            <p:cNvSpPr/>
            <p:nvPr/>
          </p:nvSpPr>
          <p:spPr>
            <a:xfrm>
              <a:off x="7691111" y="158637"/>
              <a:ext cx="1222200" cy="4839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Account</a:t>
              </a:r>
            </a:p>
          </p:txBody>
        </p:sp>
        <p:sp>
          <p:nvSpPr>
            <p:cNvPr id="452" name="Shape 452"/>
            <p:cNvSpPr/>
            <p:nvPr/>
          </p:nvSpPr>
          <p:spPr>
            <a:xfrm>
              <a:off x="6965974" y="-884612"/>
              <a:ext cx="12222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username</a:t>
              </a:r>
            </a:p>
          </p:txBody>
        </p:sp>
        <p:sp>
          <p:nvSpPr>
            <p:cNvPr id="453" name="Shape 453"/>
            <p:cNvSpPr/>
            <p:nvPr/>
          </p:nvSpPr>
          <p:spPr>
            <a:xfrm>
              <a:off x="5207993" y="2037870"/>
              <a:ext cx="1073400" cy="6888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 sz="600"/>
                <a:t>Has</a:t>
              </a:r>
            </a:p>
          </p:txBody>
        </p:sp>
        <p:sp>
          <p:nvSpPr>
            <p:cNvPr id="454" name="Shape 454"/>
            <p:cNvSpPr/>
            <p:nvPr/>
          </p:nvSpPr>
          <p:spPr>
            <a:xfrm>
              <a:off x="3947160" y="1045747"/>
              <a:ext cx="10350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address</a:t>
              </a:r>
            </a:p>
          </p:txBody>
        </p:sp>
        <p:sp>
          <p:nvSpPr>
            <p:cNvPr id="455" name="Shape 455"/>
            <p:cNvSpPr/>
            <p:nvPr/>
          </p:nvSpPr>
          <p:spPr>
            <a:xfrm>
              <a:off x="1965552" y="-143590"/>
              <a:ext cx="807300" cy="554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D.O.B</a:t>
              </a:r>
            </a:p>
          </p:txBody>
        </p:sp>
        <p:sp>
          <p:nvSpPr>
            <p:cNvPr id="456" name="Shape 456"/>
            <p:cNvSpPr/>
            <p:nvPr/>
          </p:nvSpPr>
          <p:spPr>
            <a:xfrm>
              <a:off x="2051743" y="-1183756"/>
              <a:ext cx="15831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phone_number</a:t>
              </a:r>
            </a:p>
          </p:txBody>
        </p:sp>
        <p:sp>
          <p:nvSpPr>
            <p:cNvPr id="442" name="Shape 442"/>
            <p:cNvSpPr/>
            <p:nvPr/>
          </p:nvSpPr>
          <p:spPr>
            <a:xfrm>
              <a:off x="8415545" y="-888250"/>
              <a:ext cx="11316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password</a:t>
              </a:r>
            </a:p>
          </p:txBody>
        </p:sp>
        <p:cxnSp>
          <p:nvCxnSpPr>
            <p:cNvPr id="457" name="Shape 457"/>
            <p:cNvCxnSpPr>
              <a:stCxn id="445" idx="3"/>
              <a:endCxn id="453" idx="1"/>
            </p:cNvCxnSpPr>
            <p:nvPr/>
          </p:nvCxnSpPr>
          <p:spPr>
            <a:xfrm>
              <a:off x="3452783" y="1562013"/>
              <a:ext cx="2023500" cy="82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58" name="Shape 458"/>
            <p:cNvCxnSpPr>
              <a:stCxn id="453" idx="5"/>
              <a:endCxn id="441" idx="1"/>
            </p:cNvCxnSpPr>
            <p:nvPr/>
          </p:nvCxnSpPr>
          <p:spPr>
            <a:xfrm rot="10800000" flipH="1">
              <a:off x="6013043" y="400770"/>
              <a:ext cx="1678200" cy="198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59" name="Shape 459"/>
            <p:cNvCxnSpPr>
              <a:stCxn id="445" idx="0"/>
              <a:endCxn id="460" idx="4"/>
            </p:cNvCxnSpPr>
            <p:nvPr/>
          </p:nvCxnSpPr>
          <p:spPr>
            <a:xfrm flipH="1">
              <a:off x="1221083" y="1320063"/>
              <a:ext cx="1620600" cy="56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61" name="Shape 461"/>
            <p:cNvCxnSpPr>
              <a:stCxn id="445" idx="0"/>
              <a:endCxn id="455" idx="4"/>
            </p:cNvCxnSpPr>
            <p:nvPr/>
          </p:nvCxnSpPr>
          <p:spPr>
            <a:xfrm rot="10800000">
              <a:off x="2369183" y="410763"/>
              <a:ext cx="472500" cy="90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62" name="Shape 462"/>
            <p:cNvCxnSpPr>
              <a:stCxn id="445" idx="0"/>
              <a:endCxn id="456" idx="4"/>
            </p:cNvCxnSpPr>
            <p:nvPr/>
          </p:nvCxnSpPr>
          <p:spPr>
            <a:xfrm rot="10800000" flipH="1">
              <a:off x="2841683" y="-495237"/>
              <a:ext cx="1800" cy="18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63" name="Shape 463"/>
            <p:cNvCxnSpPr>
              <a:stCxn id="445" idx="0"/>
              <a:endCxn id="454" idx="2"/>
            </p:cNvCxnSpPr>
            <p:nvPr/>
          </p:nvCxnSpPr>
          <p:spPr>
            <a:xfrm>
              <a:off x="2841683" y="1320063"/>
              <a:ext cx="1105800" cy="6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64" name="Shape 464"/>
            <p:cNvCxnSpPr>
              <a:stCxn id="452" idx="4"/>
              <a:endCxn id="441" idx="0"/>
            </p:cNvCxnSpPr>
            <p:nvPr/>
          </p:nvCxnSpPr>
          <p:spPr>
            <a:xfrm>
              <a:off x="7577074" y="-195812"/>
              <a:ext cx="725400" cy="35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65" name="Shape 465"/>
            <p:cNvCxnSpPr>
              <a:stCxn id="441" idx="2"/>
              <a:endCxn id="466" idx="0"/>
            </p:cNvCxnSpPr>
            <p:nvPr/>
          </p:nvCxnSpPr>
          <p:spPr>
            <a:xfrm flipH="1">
              <a:off x="7684811" y="642537"/>
              <a:ext cx="617400" cy="612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60" name="Shape 460"/>
            <p:cNvSpPr/>
            <p:nvPr/>
          </p:nvSpPr>
          <p:spPr>
            <a:xfrm>
              <a:off x="706268" y="1192498"/>
              <a:ext cx="10299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last_name</a:t>
              </a:r>
            </a:p>
          </p:txBody>
        </p:sp>
      </p:grpSp>
      <p:grpSp>
        <p:nvGrpSpPr>
          <p:cNvPr id="467" name="Shape 467"/>
          <p:cNvGrpSpPr/>
          <p:nvPr/>
        </p:nvGrpSpPr>
        <p:grpSpPr>
          <a:xfrm>
            <a:off x="532365" y="1379904"/>
            <a:ext cx="1818234" cy="490522"/>
            <a:chOff x="686615" y="1780693"/>
            <a:chExt cx="2725171" cy="1069609"/>
          </a:xfrm>
        </p:grpSpPr>
        <p:cxnSp>
          <p:nvCxnSpPr>
            <p:cNvPr id="468" name="Shape 468"/>
            <p:cNvCxnSpPr>
              <a:stCxn id="445" idx="0"/>
              <a:endCxn id="469" idx="4"/>
            </p:cNvCxnSpPr>
            <p:nvPr/>
          </p:nvCxnSpPr>
          <p:spPr>
            <a:xfrm rot="10800000">
              <a:off x="1199586" y="2469602"/>
              <a:ext cx="2212200" cy="380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69" name="Shape 469"/>
            <p:cNvSpPr/>
            <p:nvPr/>
          </p:nvSpPr>
          <p:spPr>
            <a:xfrm>
              <a:off x="686615" y="1780693"/>
              <a:ext cx="10260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first_name</a:t>
              </a:r>
            </a:p>
          </p:txBody>
        </p:sp>
      </p:grpSp>
      <p:grpSp>
        <p:nvGrpSpPr>
          <p:cNvPr id="470" name="Shape 470"/>
          <p:cNvGrpSpPr/>
          <p:nvPr/>
        </p:nvGrpSpPr>
        <p:grpSpPr>
          <a:xfrm>
            <a:off x="1008100" y="903625"/>
            <a:ext cx="1342499" cy="966801"/>
            <a:chOff x="-93977" y="862378"/>
            <a:chExt cx="2012139" cy="2108159"/>
          </a:xfrm>
        </p:grpSpPr>
        <p:cxnSp>
          <p:nvCxnSpPr>
            <p:cNvPr id="471" name="Shape 471"/>
            <p:cNvCxnSpPr>
              <a:stCxn id="445" idx="0"/>
              <a:endCxn id="472" idx="4"/>
            </p:cNvCxnSpPr>
            <p:nvPr/>
          </p:nvCxnSpPr>
          <p:spPr>
            <a:xfrm rot="10800000">
              <a:off x="562162" y="1550936"/>
              <a:ext cx="1356000" cy="141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72" name="Shape 472"/>
            <p:cNvSpPr/>
            <p:nvPr/>
          </p:nvSpPr>
          <p:spPr>
            <a:xfrm>
              <a:off x="-93977" y="862378"/>
              <a:ext cx="13116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date_joined</a:t>
              </a:r>
            </a:p>
          </p:txBody>
        </p:sp>
      </p:grpSp>
      <p:grpSp>
        <p:nvGrpSpPr>
          <p:cNvPr id="473" name="Shape 473"/>
          <p:cNvGrpSpPr/>
          <p:nvPr/>
        </p:nvGrpSpPr>
        <p:grpSpPr>
          <a:xfrm>
            <a:off x="2350599" y="857700"/>
            <a:ext cx="1433611" cy="1012726"/>
            <a:chOff x="817418" y="738036"/>
            <a:chExt cx="2148698" cy="2208300"/>
          </a:xfrm>
        </p:grpSpPr>
        <p:cxnSp>
          <p:nvCxnSpPr>
            <p:cNvPr id="474" name="Shape 474"/>
            <p:cNvCxnSpPr>
              <a:stCxn id="445" idx="0"/>
              <a:endCxn id="475" idx="4"/>
            </p:cNvCxnSpPr>
            <p:nvPr/>
          </p:nvCxnSpPr>
          <p:spPr>
            <a:xfrm rot="10800000" flipH="1">
              <a:off x="817418" y="1426836"/>
              <a:ext cx="1458600" cy="151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75" name="Shape 475"/>
            <p:cNvSpPr/>
            <p:nvPr/>
          </p:nvSpPr>
          <p:spPr>
            <a:xfrm>
              <a:off x="1586116" y="738036"/>
              <a:ext cx="13800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date_joined</a:t>
              </a:r>
            </a:p>
          </p:txBody>
        </p:sp>
      </p:grpSp>
      <p:grpSp>
        <p:nvGrpSpPr>
          <p:cNvPr id="476" name="Shape 476"/>
          <p:cNvGrpSpPr/>
          <p:nvPr/>
        </p:nvGrpSpPr>
        <p:grpSpPr>
          <a:xfrm>
            <a:off x="2350599" y="1134450"/>
            <a:ext cx="721602" cy="735976"/>
            <a:chOff x="2034439" y="216020"/>
            <a:chExt cx="1081537" cy="1604833"/>
          </a:xfrm>
        </p:grpSpPr>
        <p:sp>
          <p:nvSpPr>
            <p:cNvPr id="477" name="Shape 477"/>
            <p:cNvSpPr/>
            <p:nvPr/>
          </p:nvSpPr>
          <p:spPr>
            <a:xfrm>
              <a:off x="2086076" y="216020"/>
              <a:ext cx="1029900" cy="554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is_active</a:t>
              </a:r>
            </a:p>
          </p:txBody>
        </p:sp>
        <p:cxnSp>
          <p:nvCxnSpPr>
            <p:cNvPr id="478" name="Shape 478"/>
            <p:cNvCxnSpPr>
              <a:stCxn id="445" idx="0"/>
              <a:endCxn id="477" idx="4"/>
            </p:cNvCxnSpPr>
            <p:nvPr/>
          </p:nvCxnSpPr>
          <p:spPr>
            <a:xfrm rot="10800000" flipH="1">
              <a:off x="2034439" y="770253"/>
              <a:ext cx="566400" cy="105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479" name="Shape 479"/>
          <p:cNvSpPr/>
          <p:nvPr/>
        </p:nvSpPr>
        <p:spPr>
          <a:xfrm>
            <a:off x="2891376" y="1393792"/>
            <a:ext cx="618300" cy="254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"/>
              <a:t>is_superuser</a:t>
            </a:r>
          </a:p>
        </p:txBody>
      </p:sp>
      <p:cxnSp>
        <p:nvCxnSpPr>
          <p:cNvPr id="480" name="Shape 480"/>
          <p:cNvCxnSpPr>
            <a:stCxn id="445" idx="0"/>
            <a:endCxn id="479" idx="3"/>
          </p:cNvCxnSpPr>
          <p:nvPr/>
        </p:nvCxnSpPr>
        <p:spPr>
          <a:xfrm rot="10800000" flipH="1">
            <a:off x="2350599" y="1610626"/>
            <a:ext cx="631200" cy="2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481" name="Shape 481"/>
          <p:cNvGrpSpPr/>
          <p:nvPr/>
        </p:nvGrpSpPr>
        <p:grpSpPr>
          <a:xfrm>
            <a:off x="1245132" y="1449720"/>
            <a:ext cx="1105467" cy="420707"/>
            <a:chOff x="2137652" y="311081"/>
            <a:chExt cx="1656874" cy="917372"/>
          </a:xfrm>
        </p:grpSpPr>
        <p:sp>
          <p:nvSpPr>
            <p:cNvPr id="482" name="Shape 482"/>
            <p:cNvSpPr/>
            <p:nvPr/>
          </p:nvSpPr>
          <p:spPr>
            <a:xfrm>
              <a:off x="2137652" y="311081"/>
              <a:ext cx="807300" cy="554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last_login</a:t>
              </a:r>
            </a:p>
          </p:txBody>
        </p:sp>
        <p:cxnSp>
          <p:nvCxnSpPr>
            <p:cNvPr id="483" name="Shape 483"/>
            <p:cNvCxnSpPr>
              <a:stCxn id="445" idx="0"/>
              <a:endCxn id="482" idx="4"/>
            </p:cNvCxnSpPr>
            <p:nvPr/>
          </p:nvCxnSpPr>
          <p:spPr>
            <a:xfrm rot="10800000">
              <a:off x="2541427" y="865453"/>
              <a:ext cx="1253100" cy="36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484" name="Shape 484"/>
          <p:cNvGrpSpPr/>
          <p:nvPr/>
        </p:nvGrpSpPr>
        <p:grpSpPr>
          <a:xfrm>
            <a:off x="5989568" y="1689625"/>
            <a:ext cx="2139310" cy="315884"/>
            <a:chOff x="4109847" y="-84432"/>
            <a:chExt cx="3206400" cy="688800"/>
          </a:xfrm>
        </p:grpSpPr>
        <p:sp>
          <p:nvSpPr>
            <p:cNvPr id="485" name="Shape 485"/>
            <p:cNvSpPr/>
            <p:nvPr/>
          </p:nvSpPr>
          <p:spPr>
            <a:xfrm>
              <a:off x="6094047" y="-84432"/>
              <a:ext cx="12222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Student</a:t>
              </a:r>
            </a:p>
          </p:txBody>
        </p:sp>
        <p:cxnSp>
          <p:nvCxnSpPr>
            <p:cNvPr id="486" name="Shape 486"/>
            <p:cNvCxnSpPr>
              <a:stCxn id="485" idx="2"/>
              <a:endCxn id="466" idx="3"/>
            </p:cNvCxnSpPr>
            <p:nvPr/>
          </p:nvCxnSpPr>
          <p:spPr>
            <a:xfrm flipH="1">
              <a:off x="4109847" y="259968"/>
              <a:ext cx="1984200" cy="227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487" name="Shape 487"/>
          <p:cNvGrpSpPr/>
          <p:nvPr/>
        </p:nvGrpSpPr>
        <p:grpSpPr>
          <a:xfrm>
            <a:off x="5989771" y="1951971"/>
            <a:ext cx="2389910" cy="430350"/>
            <a:chOff x="3931345" y="-808247"/>
            <a:chExt cx="3582000" cy="938400"/>
          </a:xfrm>
        </p:grpSpPr>
        <p:sp>
          <p:nvSpPr>
            <p:cNvPr id="488" name="Shape 488"/>
            <p:cNvSpPr/>
            <p:nvPr/>
          </p:nvSpPr>
          <p:spPr>
            <a:xfrm>
              <a:off x="6094045" y="-558647"/>
              <a:ext cx="14193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Businessman</a:t>
              </a:r>
            </a:p>
          </p:txBody>
        </p:sp>
        <p:cxnSp>
          <p:nvCxnSpPr>
            <p:cNvPr id="489" name="Shape 489"/>
            <p:cNvCxnSpPr>
              <a:stCxn id="488" idx="2"/>
              <a:endCxn id="466" idx="3"/>
            </p:cNvCxnSpPr>
            <p:nvPr/>
          </p:nvCxnSpPr>
          <p:spPr>
            <a:xfrm rot="10800000">
              <a:off x="3931345" y="-808247"/>
              <a:ext cx="2162700" cy="5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490" name="Shape 490"/>
          <p:cNvGrpSpPr/>
          <p:nvPr/>
        </p:nvGrpSpPr>
        <p:grpSpPr>
          <a:xfrm>
            <a:off x="5989581" y="1951942"/>
            <a:ext cx="2185347" cy="824242"/>
            <a:chOff x="3858181" y="-1833795"/>
            <a:chExt cx="3275400" cy="1797300"/>
          </a:xfrm>
        </p:grpSpPr>
        <p:sp>
          <p:nvSpPr>
            <p:cNvPr id="491" name="Shape 491"/>
            <p:cNvSpPr/>
            <p:nvPr/>
          </p:nvSpPr>
          <p:spPr>
            <a:xfrm>
              <a:off x="5911381" y="-725295"/>
              <a:ext cx="12222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Tourist</a:t>
              </a:r>
            </a:p>
          </p:txBody>
        </p:sp>
        <p:cxnSp>
          <p:nvCxnSpPr>
            <p:cNvPr id="492" name="Shape 492"/>
            <p:cNvCxnSpPr>
              <a:stCxn id="491" idx="2"/>
              <a:endCxn id="466" idx="3"/>
            </p:cNvCxnSpPr>
            <p:nvPr/>
          </p:nvCxnSpPr>
          <p:spPr>
            <a:xfrm rot="10800000">
              <a:off x="3858181" y="-1833795"/>
              <a:ext cx="2053200" cy="1452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466" name="Shape 466"/>
          <p:cNvSpPr/>
          <p:nvPr/>
        </p:nvSpPr>
        <p:spPr>
          <a:xfrm>
            <a:off x="5174263" y="1840846"/>
            <a:ext cx="815400" cy="222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"/>
              <a:t>user_type</a:t>
            </a:r>
          </a:p>
        </p:txBody>
      </p:sp>
      <p:grpSp>
        <p:nvGrpSpPr>
          <p:cNvPr id="493" name="Shape 493"/>
          <p:cNvGrpSpPr/>
          <p:nvPr/>
        </p:nvGrpSpPr>
        <p:grpSpPr>
          <a:xfrm>
            <a:off x="1271625" y="2926277"/>
            <a:ext cx="1619695" cy="336108"/>
            <a:chOff x="5704020" y="-1196618"/>
            <a:chExt cx="2427600" cy="732900"/>
          </a:xfrm>
        </p:grpSpPr>
        <p:sp>
          <p:nvSpPr>
            <p:cNvPr id="494" name="Shape 494"/>
            <p:cNvSpPr/>
            <p:nvPr/>
          </p:nvSpPr>
          <p:spPr>
            <a:xfrm>
              <a:off x="5704020" y="-1152518"/>
              <a:ext cx="12222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citymap</a:t>
              </a:r>
            </a:p>
          </p:txBody>
        </p:sp>
        <p:cxnSp>
          <p:nvCxnSpPr>
            <p:cNvPr id="495" name="Shape 495"/>
            <p:cNvCxnSpPr>
              <a:stCxn id="494" idx="6"/>
              <a:endCxn id="447" idx="1"/>
            </p:cNvCxnSpPr>
            <p:nvPr/>
          </p:nvCxnSpPr>
          <p:spPr>
            <a:xfrm rot="10800000" flipH="1">
              <a:off x="6926220" y="-1196618"/>
              <a:ext cx="1205400" cy="38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cxnSp>
        <p:nvCxnSpPr>
          <p:cNvPr id="496" name="Shape 496"/>
          <p:cNvCxnSpPr>
            <a:stCxn id="497" idx="0"/>
            <a:endCxn id="447" idx="2"/>
          </p:cNvCxnSpPr>
          <p:nvPr/>
        </p:nvCxnSpPr>
        <p:spPr>
          <a:xfrm rot="10800000" flipH="1">
            <a:off x="2574088" y="3037221"/>
            <a:ext cx="725100" cy="6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498" name="Shape 498"/>
          <p:cNvGrpSpPr/>
          <p:nvPr/>
        </p:nvGrpSpPr>
        <p:grpSpPr>
          <a:xfrm>
            <a:off x="3299135" y="3037162"/>
            <a:ext cx="1785727" cy="1145904"/>
            <a:chOff x="2871189" y="-6478077"/>
            <a:chExt cx="2676450" cy="2498700"/>
          </a:xfrm>
        </p:grpSpPr>
        <p:sp>
          <p:nvSpPr>
            <p:cNvPr id="499" name="Shape 499"/>
            <p:cNvSpPr/>
            <p:nvPr/>
          </p:nvSpPr>
          <p:spPr>
            <a:xfrm>
              <a:off x="4466139" y="-4516977"/>
              <a:ext cx="1081500" cy="537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libraries</a:t>
              </a:r>
            </a:p>
          </p:txBody>
        </p:sp>
        <p:cxnSp>
          <p:nvCxnSpPr>
            <p:cNvPr id="500" name="Shape 500"/>
            <p:cNvCxnSpPr>
              <a:stCxn id="499" idx="0"/>
              <a:endCxn id="447" idx="2"/>
            </p:cNvCxnSpPr>
            <p:nvPr/>
          </p:nvCxnSpPr>
          <p:spPr>
            <a:xfrm rot="10800000">
              <a:off x="2871189" y="-6478077"/>
              <a:ext cx="2135700" cy="1961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501" name="Shape 501"/>
          <p:cNvSpPr/>
          <p:nvPr/>
        </p:nvSpPr>
        <p:spPr>
          <a:xfrm>
            <a:off x="4901625" y="2722338"/>
            <a:ext cx="1105500" cy="3573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600"/>
              <a:t>Requests</a:t>
            </a:r>
          </a:p>
        </p:txBody>
      </p:sp>
      <p:cxnSp>
        <p:nvCxnSpPr>
          <p:cNvPr id="502" name="Shape 502"/>
          <p:cNvCxnSpPr>
            <a:stCxn id="447" idx="3"/>
            <a:endCxn id="501" idx="1"/>
          </p:cNvCxnSpPr>
          <p:nvPr/>
        </p:nvCxnSpPr>
        <p:spPr>
          <a:xfrm rot="10800000" flipH="1">
            <a:off x="3706782" y="2901048"/>
            <a:ext cx="1471200" cy="2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03" name="Shape 503"/>
          <p:cNvCxnSpPr>
            <a:stCxn id="466" idx="2"/>
            <a:endCxn id="501" idx="5"/>
          </p:cNvCxnSpPr>
          <p:nvPr/>
        </p:nvCxnSpPr>
        <p:spPr>
          <a:xfrm>
            <a:off x="5581963" y="2062846"/>
            <a:ext cx="148800" cy="83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504" name="Shape 504"/>
          <p:cNvGrpSpPr/>
          <p:nvPr/>
        </p:nvGrpSpPr>
        <p:grpSpPr>
          <a:xfrm>
            <a:off x="1271614" y="2547400"/>
            <a:ext cx="1619695" cy="378758"/>
            <a:chOff x="6531378" y="-903255"/>
            <a:chExt cx="2427600" cy="825900"/>
          </a:xfrm>
        </p:grpSpPr>
        <p:sp>
          <p:nvSpPr>
            <p:cNvPr id="505" name="Shape 505"/>
            <p:cNvSpPr/>
            <p:nvPr/>
          </p:nvSpPr>
          <p:spPr>
            <a:xfrm>
              <a:off x="6531378" y="-903255"/>
              <a:ext cx="12222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Logout</a:t>
              </a:r>
            </a:p>
          </p:txBody>
        </p:sp>
        <p:cxnSp>
          <p:nvCxnSpPr>
            <p:cNvPr id="506" name="Shape 506"/>
            <p:cNvCxnSpPr>
              <a:stCxn id="505" idx="6"/>
              <a:endCxn id="447" idx="1"/>
            </p:cNvCxnSpPr>
            <p:nvPr/>
          </p:nvCxnSpPr>
          <p:spPr>
            <a:xfrm>
              <a:off x="7753578" y="-558855"/>
              <a:ext cx="1205400" cy="48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497" name="Shape 497"/>
          <p:cNvSpPr/>
          <p:nvPr/>
        </p:nvSpPr>
        <p:spPr>
          <a:xfrm>
            <a:off x="2166388" y="3660621"/>
            <a:ext cx="815400" cy="222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"/>
              <a:t>cityinformation</a:t>
            </a:r>
          </a:p>
        </p:txBody>
      </p:sp>
      <p:grpSp>
        <p:nvGrpSpPr>
          <p:cNvPr id="507" name="Shape 507"/>
          <p:cNvGrpSpPr/>
          <p:nvPr/>
        </p:nvGrpSpPr>
        <p:grpSpPr>
          <a:xfrm>
            <a:off x="3298958" y="3037037"/>
            <a:ext cx="1257505" cy="1869299"/>
            <a:chOff x="4913245" y="-1960577"/>
            <a:chExt cx="1884750" cy="4076100"/>
          </a:xfrm>
        </p:grpSpPr>
        <p:sp>
          <p:nvSpPr>
            <p:cNvPr id="508" name="Shape 508"/>
            <p:cNvSpPr/>
            <p:nvPr/>
          </p:nvSpPr>
          <p:spPr>
            <a:xfrm>
              <a:off x="5716495" y="1502623"/>
              <a:ext cx="1081500" cy="612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hotels</a:t>
              </a:r>
            </a:p>
          </p:txBody>
        </p:sp>
        <p:cxnSp>
          <p:nvCxnSpPr>
            <p:cNvPr id="509" name="Shape 509"/>
            <p:cNvCxnSpPr>
              <a:stCxn id="508" idx="0"/>
              <a:endCxn id="447" idx="2"/>
            </p:cNvCxnSpPr>
            <p:nvPr/>
          </p:nvCxnSpPr>
          <p:spPr>
            <a:xfrm rot="10800000">
              <a:off x="4913245" y="-1960577"/>
              <a:ext cx="1344000" cy="346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510" name="Shape 510"/>
          <p:cNvGrpSpPr/>
          <p:nvPr/>
        </p:nvGrpSpPr>
        <p:grpSpPr>
          <a:xfrm>
            <a:off x="3299037" y="3037051"/>
            <a:ext cx="814951" cy="1542272"/>
            <a:chOff x="6491901" y="-3544607"/>
            <a:chExt cx="1221450" cy="3363000"/>
          </a:xfrm>
        </p:grpSpPr>
        <p:sp>
          <p:nvSpPr>
            <p:cNvPr id="511" name="Shape 511"/>
            <p:cNvSpPr/>
            <p:nvPr/>
          </p:nvSpPr>
          <p:spPr>
            <a:xfrm>
              <a:off x="6631851" y="-735707"/>
              <a:ext cx="1081500" cy="554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colleges</a:t>
              </a:r>
            </a:p>
          </p:txBody>
        </p:sp>
        <p:cxnSp>
          <p:nvCxnSpPr>
            <p:cNvPr id="512" name="Shape 512"/>
            <p:cNvCxnSpPr>
              <a:stCxn id="511" idx="0"/>
              <a:endCxn id="447" idx="2"/>
            </p:cNvCxnSpPr>
            <p:nvPr/>
          </p:nvCxnSpPr>
          <p:spPr>
            <a:xfrm rot="10800000">
              <a:off x="6491901" y="-3544607"/>
              <a:ext cx="680700" cy="280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513" name="Shape 513"/>
          <p:cNvGrpSpPr/>
          <p:nvPr/>
        </p:nvGrpSpPr>
        <p:grpSpPr>
          <a:xfrm>
            <a:off x="3298921" y="3037050"/>
            <a:ext cx="1560848" cy="1490404"/>
            <a:chOff x="4445002" y="-3144806"/>
            <a:chExt cx="2339400" cy="3249900"/>
          </a:xfrm>
        </p:grpSpPr>
        <p:sp>
          <p:nvSpPr>
            <p:cNvPr id="514" name="Shape 514"/>
            <p:cNvSpPr/>
            <p:nvPr/>
          </p:nvSpPr>
          <p:spPr>
            <a:xfrm>
              <a:off x="5788402" y="-378206"/>
              <a:ext cx="996000" cy="483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industry</a:t>
              </a:r>
            </a:p>
            <a:p>
              <a:pPr lvl="0" algn="ctr" rtl="0">
                <a:spcBef>
                  <a:spcPts val="0"/>
                </a:spcBef>
                <a:buNone/>
              </a:pPr>
              <a:endParaRPr sz="600"/>
            </a:p>
          </p:txBody>
        </p:sp>
        <p:cxnSp>
          <p:nvCxnSpPr>
            <p:cNvPr id="515" name="Shape 515"/>
            <p:cNvCxnSpPr>
              <a:stCxn id="514" idx="0"/>
              <a:endCxn id="447" idx="2"/>
            </p:cNvCxnSpPr>
            <p:nvPr/>
          </p:nvCxnSpPr>
          <p:spPr>
            <a:xfrm rot="10800000">
              <a:off x="4445002" y="-3144806"/>
              <a:ext cx="1841400" cy="2766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516" name="Shape 516"/>
          <p:cNvSpPr/>
          <p:nvPr/>
        </p:nvSpPr>
        <p:spPr>
          <a:xfrm>
            <a:off x="925849" y="3823600"/>
            <a:ext cx="721500" cy="254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"/>
              <a:t>parks</a:t>
            </a:r>
          </a:p>
        </p:txBody>
      </p:sp>
      <p:sp>
        <p:nvSpPr>
          <p:cNvPr id="517" name="Shape 517"/>
          <p:cNvSpPr/>
          <p:nvPr/>
        </p:nvSpPr>
        <p:spPr>
          <a:xfrm>
            <a:off x="457199" y="4178088"/>
            <a:ext cx="721500" cy="254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"/>
              <a:t>zoos</a:t>
            </a:r>
          </a:p>
        </p:txBody>
      </p:sp>
      <p:sp>
        <p:nvSpPr>
          <p:cNvPr id="518" name="Shape 518"/>
          <p:cNvSpPr/>
          <p:nvPr/>
        </p:nvSpPr>
        <p:spPr>
          <a:xfrm>
            <a:off x="576825" y="4609225"/>
            <a:ext cx="838800" cy="254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"/>
              <a:t>museums</a:t>
            </a:r>
          </a:p>
        </p:txBody>
      </p:sp>
      <p:sp>
        <p:nvSpPr>
          <p:cNvPr id="519" name="Shape 519"/>
          <p:cNvSpPr/>
          <p:nvPr/>
        </p:nvSpPr>
        <p:spPr>
          <a:xfrm>
            <a:off x="2096025" y="4570825"/>
            <a:ext cx="838800" cy="254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"/>
              <a:t>restaurants</a:t>
            </a:r>
          </a:p>
        </p:txBody>
      </p:sp>
      <p:cxnSp>
        <p:nvCxnSpPr>
          <p:cNvPr id="520" name="Shape 520"/>
          <p:cNvCxnSpPr>
            <a:stCxn id="516" idx="6"/>
            <a:endCxn id="497" idx="2"/>
          </p:cNvCxnSpPr>
          <p:nvPr/>
        </p:nvCxnSpPr>
        <p:spPr>
          <a:xfrm rot="10800000" flipH="1">
            <a:off x="1647349" y="3882550"/>
            <a:ext cx="926700" cy="6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21" name="Shape 521"/>
          <p:cNvCxnSpPr>
            <a:stCxn id="517" idx="7"/>
            <a:endCxn id="497" idx="2"/>
          </p:cNvCxnSpPr>
          <p:nvPr/>
        </p:nvCxnSpPr>
        <p:spPr>
          <a:xfrm rot="10800000" flipH="1">
            <a:off x="1073038" y="3882600"/>
            <a:ext cx="1500900" cy="33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22" name="Shape 522"/>
          <p:cNvCxnSpPr>
            <a:stCxn id="518" idx="0"/>
            <a:endCxn id="497" idx="2"/>
          </p:cNvCxnSpPr>
          <p:nvPr/>
        </p:nvCxnSpPr>
        <p:spPr>
          <a:xfrm rot="10800000" flipH="1">
            <a:off x="996225" y="3882625"/>
            <a:ext cx="1578000" cy="72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23" name="Shape 523"/>
          <p:cNvCxnSpPr>
            <a:stCxn id="519" idx="0"/>
            <a:endCxn id="497" idx="2"/>
          </p:cNvCxnSpPr>
          <p:nvPr/>
        </p:nvCxnSpPr>
        <p:spPr>
          <a:xfrm rot="10800000" flipH="1">
            <a:off x="2515425" y="3882625"/>
            <a:ext cx="58800" cy="68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4" name="Shape 524"/>
          <p:cNvSpPr/>
          <p:nvPr/>
        </p:nvSpPr>
        <p:spPr>
          <a:xfrm>
            <a:off x="1374524" y="4774263"/>
            <a:ext cx="721500" cy="254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"/>
              <a:t>malls</a:t>
            </a:r>
          </a:p>
        </p:txBody>
      </p:sp>
      <p:cxnSp>
        <p:nvCxnSpPr>
          <p:cNvPr id="525" name="Shape 525"/>
          <p:cNvCxnSpPr>
            <a:stCxn id="524" idx="0"/>
            <a:endCxn id="497" idx="2"/>
          </p:cNvCxnSpPr>
          <p:nvPr/>
        </p:nvCxnSpPr>
        <p:spPr>
          <a:xfrm rot="10800000" flipH="1">
            <a:off x="1735274" y="3882663"/>
            <a:ext cx="838800" cy="89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6" name="Shape 526"/>
          <p:cNvSpPr/>
          <p:nvPr/>
        </p:nvSpPr>
        <p:spPr>
          <a:xfrm>
            <a:off x="5433213" y="3660621"/>
            <a:ext cx="815400" cy="222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"/>
              <a:t>search</a:t>
            </a:r>
          </a:p>
        </p:txBody>
      </p:sp>
      <p:cxnSp>
        <p:nvCxnSpPr>
          <p:cNvPr id="527" name="Shape 527"/>
          <p:cNvCxnSpPr>
            <a:stCxn id="447" idx="2"/>
            <a:endCxn id="526" idx="1"/>
          </p:cNvCxnSpPr>
          <p:nvPr/>
        </p:nvCxnSpPr>
        <p:spPr>
          <a:xfrm>
            <a:off x="3299082" y="3037098"/>
            <a:ext cx="2134200" cy="73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528" name="Shape 528"/>
          <p:cNvGrpSpPr/>
          <p:nvPr/>
        </p:nvGrpSpPr>
        <p:grpSpPr>
          <a:xfrm>
            <a:off x="6248515" y="3283275"/>
            <a:ext cx="2002601" cy="488409"/>
            <a:chOff x="4963709" y="23124"/>
            <a:chExt cx="3001500" cy="1065000"/>
          </a:xfrm>
        </p:grpSpPr>
        <p:sp>
          <p:nvSpPr>
            <p:cNvPr id="529" name="Shape 529"/>
            <p:cNvSpPr/>
            <p:nvPr/>
          </p:nvSpPr>
          <p:spPr>
            <a:xfrm>
              <a:off x="6576209" y="23124"/>
              <a:ext cx="1389000" cy="689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search_type</a:t>
              </a:r>
            </a:p>
          </p:txBody>
        </p:sp>
        <p:cxnSp>
          <p:nvCxnSpPr>
            <p:cNvPr id="530" name="Shape 530"/>
            <p:cNvCxnSpPr>
              <a:stCxn id="529" idx="2"/>
              <a:endCxn id="526" idx="3"/>
            </p:cNvCxnSpPr>
            <p:nvPr/>
          </p:nvCxnSpPr>
          <p:spPr>
            <a:xfrm flipH="1">
              <a:off x="4963709" y="367824"/>
              <a:ext cx="1612500" cy="72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531" name="Shape 531"/>
          <p:cNvGrpSpPr/>
          <p:nvPr/>
        </p:nvGrpSpPr>
        <p:grpSpPr>
          <a:xfrm>
            <a:off x="6248762" y="3771758"/>
            <a:ext cx="2130903" cy="590700"/>
            <a:chOff x="4403454" y="-805740"/>
            <a:chExt cx="3193800" cy="1288050"/>
          </a:xfrm>
        </p:grpSpPr>
        <p:sp>
          <p:nvSpPr>
            <p:cNvPr id="532" name="Shape 532"/>
            <p:cNvSpPr/>
            <p:nvPr/>
          </p:nvSpPr>
          <p:spPr>
            <a:xfrm>
              <a:off x="6208254" y="-250590"/>
              <a:ext cx="1389000" cy="732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object_type</a:t>
              </a:r>
            </a:p>
          </p:txBody>
        </p:sp>
        <p:cxnSp>
          <p:nvCxnSpPr>
            <p:cNvPr id="533" name="Shape 533"/>
            <p:cNvCxnSpPr>
              <a:stCxn id="532" idx="2"/>
              <a:endCxn id="526" idx="3"/>
            </p:cNvCxnSpPr>
            <p:nvPr/>
          </p:nvCxnSpPr>
          <p:spPr>
            <a:xfrm rot="10800000">
              <a:off x="4403454" y="-805740"/>
              <a:ext cx="1804800" cy="92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534" name="Shape 534"/>
          <p:cNvGrpSpPr/>
          <p:nvPr/>
        </p:nvGrpSpPr>
        <p:grpSpPr>
          <a:xfrm>
            <a:off x="6248588" y="3643575"/>
            <a:ext cx="2287028" cy="316159"/>
            <a:chOff x="4055245" y="-84432"/>
            <a:chExt cx="3427800" cy="689400"/>
          </a:xfrm>
        </p:grpSpPr>
        <p:sp>
          <p:nvSpPr>
            <p:cNvPr id="535" name="Shape 535"/>
            <p:cNvSpPr/>
            <p:nvPr/>
          </p:nvSpPr>
          <p:spPr>
            <a:xfrm>
              <a:off x="6094045" y="-84432"/>
              <a:ext cx="1389000" cy="689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query</a:t>
              </a:r>
            </a:p>
          </p:txBody>
        </p:sp>
        <p:cxnSp>
          <p:nvCxnSpPr>
            <p:cNvPr id="536" name="Shape 536"/>
            <p:cNvCxnSpPr>
              <a:stCxn id="535" idx="2"/>
              <a:endCxn id="526" idx="3"/>
            </p:cNvCxnSpPr>
            <p:nvPr/>
          </p:nvCxnSpPr>
          <p:spPr>
            <a:xfrm rot="10800000">
              <a:off x="4055245" y="194868"/>
              <a:ext cx="2038800" cy="65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System use case for Smart City project 1.1 (Users) </a:t>
            </a:r>
          </a:p>
        </p:txBody>
      </p:sp>
      <p:sp>
        <p:nvSpPr>
          <p:cNvPr id="61" name="Shape 61"/>
          <p:cNvSpPr/>
          <p:nvPr/>
        </p:nvSpPr>
        <p:spPr>
          <a:xfrm>
            <a:off x="1346400" y="1368000"/>
            <a:ext cx="6298800" cy="240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1629375" y="1884725"/>
            <a:ext cx="16293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3544925" y="1884725"/>
            <a:ext cx="16293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5460475" y="1884725"/>
            <a:ext cx="16293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1629375" y="2863975"/>
            <a:ext cx="16293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544925" y="2863975"/>
            <a:ext cx="16293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1544275" y="1431575"/>
            <a:ext cx="4985400" cy="25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Title: System use case for Smart City 1.1 project (Users)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1781775" y="1976525"/>
            <a:ext cx="1404000" cy="3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/>
              <a:t>Account Opening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3681150" y="1976525"/>
            <a:ext cx="1330500" cy="3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/>
              <a:t>Account Closing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5609875" y="1976525"/>
            <a:ext cx="1330500" cy="3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/>
              <a:t>View Information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1817450" y="2975850"/>
            <a:ext cx="1330500" cy="3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Search Result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3657575" y="2899650"/>
            <a:ext cx="1404000" cy="3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Request user access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System use case for Smart City project 1.1 (Admin) </a:t>
            </a:r>
          </a:p>
        </p:txBody>
      </p:sp>
      <p:sp>
        <p:nvSpPr>
          <p:cNvPr id="78" name="Shape 78"/>
          <p:cNvSpPr/>
          <p:nvPr/>
        </p:nvSpPr>
        <p:spPr>
          <a:xfrm>
            <a:off x="1346400" y="1977600"/>
            <a:ext cx="6298800" cy="135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1629375" y="2494325"/>
            <a:ext cx="16293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3544925" y="2494325"/>
            <a:ext cx="16293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5460475" y="2494325"/>
            <a:ext cx="16293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1544275" y="2041175"/>
            <a:ext cx="4985400" cy="25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Title: System use case for Smart City 1.1 project (Admin)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1781775" y="2586125"/>
            <a:ext cx="1404000" cy="3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Account Opening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3681150" y="2586125"/>
            <a:ext cx="1330500" cy="3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Account Closing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5609875" y="2586125"/>
            <a:ext cx="1330500" cy="3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Upload/Edit/Delete Information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Component diagram for Smart City 1.1 - Hark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411350" y="1210575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&lt;&lt;Component&gt;&gt;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Home Page/ Welcome Page</a:t>
            </a:r>
            <a:r>
              <a:rPr lang="en-GB" sz="1100"/>
              <a:t> 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3847475" y="1210563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&lt;&lt;Component&gt;&gt;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User City Information Page</a:t>
            </a:r>
          </a:p>
        </p:txBody>
      </p:sp>
      <p:cxnSp>
        <p:nvCxnSpPr>
          <p:cNvPr id="93" name="Shape 93"/>
          <p:cNvCxnSpPr>
            <a:stCxn id="91" idx="3"/>
            <a:endCxn id="94" idx="1"/>
          </p:cNvCxnSpPr>
          <p:nvPr/>
        </p:nvCxnSpPr>
        <p:spPr>
          <a:xfrm>
            <a:off x="1809950" y="1569075"/>
            <a:ext cx="3195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95" name="Shape 95"/>
          <p:cNvSpPr txBox="1"/>
          <p:nvPr/>
        </p:nvSpPr>
        <p:spPr>
          <a:xfrm>
            <a:off x="411350" y="2717375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&lt;&lt;Component&gt;&gt;</a:t>
            </a:r>
            <a:br>
              <a:rPr lang="en-GB" sz="1200"/>
            </a:br>
            <a:r>
              <a:rPr lang="en-GB" sz="1200"/>
              <a:t>Create account page  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5612913" y="1210575"/>
            <a:ext cx="16365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&lt;&lt;Component&gt;&gt;</a:t>
            </a:r>
            <a:br>
              <a:rPr lang="en-GB" sz="1200"/>
            </a:br>
            <a:r>
              <a:rPr lang="en-GB" sz="1200"/>
              <a:t>Request information page </a:t>
            </a:r>
          </a:p>
        </p:txBody>
      </p:sp>
      <p:cxnSp>
        <p:nvCxnSpPr>
          <p:cNvPr id="97" name="Shape 97"/>
          <p:cNvCxnSpPr>
            <a:stCxn id="91" idx="2"/>
            <a:endCxn id="95" idx="0"/>
          </p:cNvCxnSpPr>
          <p:nvPr/>
        </p:nvCxnSpPr>
        <p:spPr>
          <a:xfrm>
            <a:off x="1110650" y="1927575"/>
            <a:ext cx="0" cy="78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98" name="Shape 98"/>
          <p:cNvCxnSpPr>
            <a:endCxn id="96" idx="1"/>
          </p:cNvCxnSpPr>
          <p:nvPr/>
        </p:nvCxnSpPr>
        <p:spPr>
          <a:xfrm>
            <a:off x="4926813" y="1564575"/>
            <a:ext cx="6861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99" name="Shape 99"/>
          <p:cNvSpPr txBox="1"/>
          <p:nvPr/>
        </p:nvSpPr>
        <p:spPr>
          <a:xfrm>
            <a:off x="5731875" y="2717363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&lt;&lt;Component&gt;&gt;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View other user information page</a:t>
            </a:r>
          </a:p>
        </p:txBody>
      </p:sp>
      <p:cxnSp>
        <p:nvCxnSpPr>
          <p:cNvPr id="100" name="Shape 100"/>
          <p:cNvCxnSpPr>
            <a:stCxn id="96" idx="2"/>
            <a:endCxn id="99" idx="0"/>
          </p:cNvCxnSpPr>
          <p:nvPr/>
        </p:nvCxnSpPr>
        <p:spPr>
          <a:xfrm>
            <a:off x="6431163" y="1927575"/>
            <a:ext cx="0" cy="78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01" name="Shape 101"/>
          <p:cNvCxnSpPr>
            <a:stCxn id="92" idx="2"/>
          </p:cNvCxnSpPr>
          <p:nvPr/>
        </p:nvCxnSpPr>
        <p:spPr>
          <a:xfrm>
            <a:off x="4546775" y="1927563"/>
            <a:ext cx="1500" cy="41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2" name="Shape 102"/>
          <p:cNvCxnSpPr/>
          <p:nvPr/>
        </p:nvCxnSpPr>
        <p:spPr>
          <a:xfrm>
            <a:off x="4545825" y="2346975"/>
            <a:ext cx="23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3" name="Shape 103"/>
          <p:cNvSpPr/>
          <p:nvPr/>
        </p:nvSpPr>
        <p:spPr>
          <a:xfrm>
            <a:off x="4776225" y="2187175"/>
            <a:ext cx="1231800" cy="270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User database</a:t>
            </a:r>
          </a:p>
        </p:txBody>
      </p:sp>
      <p:cxnSp>
        <p:nvCxnSpPr>
          <p:cNvPr id="104" name="Shape 104"/>
          <p:cNvCxnSpPr/>
          <p:nvPr/>
        </p:nvCxnSpPr>
        <p:spPr>
          <a:xfrm>
            <a:off x="1291275" y="1927563"/>
            <a:ext cx="1500" cy="41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5" name="Shape 105"/>
          <p:cNvSpPr/>
          <p:nvPr/>
        </p:nvSpPr>
        <p:spPr>
          <a:xfrm>
            <a:off x="1659063" y="2211713"/>
            <a:ext cx="1231800" cy="270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Authentication User database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1292775" y="2347025"/>
            <a:ext cx="36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7" name="Shape 107"/>
          <p:cNvCxnSpPr>
            <a:stCxn id="96" idx="3"/>
          </p:cNvCxnSpPr>
          <p:nvPr/>
        </p:nvCxnSpPr>
        <p:spPr>
          <a:xfrm>
            <a:off x="7249413" y="1569075"/>
            <a:ext cx="2910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8" name="Shape 108"/>
          <p:cNvSpPr/>
          <p:nvPr/>
        </p:nvSpPr>
        <p:spPr>
          <a:xfrm>
            <a:off x="7540425" y="1433775"/>
            <a:ext cx="1497900" cy="270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Search for user information in database 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418788" y="3843550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&lt;&lt;</a:t>
            </a:r>
            <a:r>
              <a:rPr lang="en-GB" sz="1200"/>
              <a:t>Component&gt;&gt; Account close page  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2129400" y="1212513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&lt;&lt;Component&gt;&gt;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 Login Page</a:t>
            </a:r>
          </a:p>
        </p:txBody>
      </p:sp>
      <p:cxnSp>
        <p:nvCxnSpPr>
          <p:cNvPr id="110" name="Shape 110"/>
          <p:cNvCxnSpPr/>
          <p:nvPr/>
        </p:nvCxnSpPr>
        <p:spPr>
          <a:xfrm>
            <a:off x="3551688" y="1570125"/>
            <a:ext cx="3195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11" name="Shape 111"/>
          <p:cNvCxnSpPr/>
          <p:nvPr/>
        </p:nvCxnSpPr>
        <p:spPr>
          <a:xfrm>
            <a:off x="1817388" y="4141725"/>
            <a:ext cx="11622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12" name="Shape 112"/>
          <p:cNvCxnSpPr/>
          <p:nvPr/>
        </p:nvCxnSpPr>
        <p:spPr>
          <a:xfrm>
            <a:off x="2952100" y="1927525"/>
            <a:ext cx="10800" cy="225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2301725" y="450625"/>
            <a:ext cx="45747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/>
              <a:t>Data Flow diagram for Smart City 1.1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311700" y="2190899"/>
            <a:ext cx="1185300" cy="4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592217" y="2269874"/>
            <a:ext cx="5931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000"/>
              <a:t>USER</a:t>
            </a:r>
          </a:p>
        </p:txBody>
      </p:sp>
      <p:sp>
        <p:nvSpPr>
          <p:cNvPr id="120" name="Shape 120"/>
          <p:cNvSpPr/>
          <p:nvPr/>
        </p:nvSpPr>
        <p:spPr>
          <a:xfrm>
            <a:off x="1295847" y="1305234"/>
            <a:ext cx="1185300" cy="4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1430974" y="1345031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WELCOME PAGE</a:t>
            </a:r>
          </a:p>
        </p:txBody>
      </p:sp>
      <p:sp>
        <p:nvSpPr>
          <p:cNvPr id="122" name="Shape 122"/>
          <p:cNvSpPr/>
          <p:nvPr/>
        </p:nvSpPr>
        <p:spPr>
          <a:xfrm>
            <a:off x="5222189" y="2410117"/>
            <a:ext cx="1185300" cy="4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5447804" y="2509421"/>
            <a:ext cx="7341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SEARCH</a:t>
            </a:r>
          </a:p>
        </p:txBody>
      </p:sp>
      <p:sp>
        <p:nvSpPr>
          <p:cNvPr id="124" name="Shape 124"/>
          <p:cNvSpPr/>
          <p:nvPr/>
        </p:nvSpPr>
        <p:spPr>
          <a:xfrm>
            <a:off x="703131" y="3176582"/>
            <a:ext cx="1185300" cy="4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850122" y="3193957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ACCOUNT CREATION</a:t>
            </a:r>
          </a:p>
        </p:txBody>
      </p:sp>
      <p:sp>
        <p:nvSpPr>
          <p:cNvPr id="126" name="Shape 126"/>
          <p:cNvSpPr/>
          <p:nvPr/>
        </p:nvSpPr>
        <p:spPr>
          <a:xfrm>
            <a:off x="3591450" y="4265725"/>
            <a:ext cx="1185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3738458" y="4331786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1000"/>
              <a:t>FORGOT DETAILS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5303857" y="3515013"/>
            <a:ext cx="1185300" cy="4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5369197" y="3515020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RESULTS PAGE</a:t>
            </a:r>
          </a:p>
        </p:txBody>
      </p:sp>
      <p:sp>
        <p:nvSpPr>
          <p:cNvPr id="130" name="Shape 130"/>
          <p:cNvSpPr/>
          <p:nvPr/>
        </p:nvSpPr>
        <p:spPr>
          <a:xfrm>
            <a:off x="1539700" y="4265876"/>
            <a:ext cx="1185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1686711" y="4331779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ACCOUNT PAGE</a:t>
            </a:r>
            <a:r>
              <a:rPr lang="en-GB" sz="1100"/>
              <a:t> </a:t>
            </a:r>
          </a:p>
        </p:txBody>
      </p:sp>
      <p:sp>
        <p:nvSpPr>
          <p:cNvPr id="132" name="Shape 132"/>
          <p:cNvSpPr/>
          <p:nvPr/>
        </p:nvSpPr>
        <p:spPr>
          <a:xfrm>
            <a:off x="6637550" y="2354825"/>
            <a:ext cx="1263600" cy="68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6637550" y="2291488"/>
            <a:ext cx="1263600" cy="34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REQUEST ACCESS TO OTHER USER TYPES</a:t>
            </a:r>
          </a:p>
        </p:txBody>
      </p:sp>
      <p:sp>
        <p:nvSpPr>
          <p:cNvPr id="134" name="Shape 134"/>
          <p:cNvSpPr/>
          <p:nvPr/>
        </p:nvSpPr>
        <p:spPr>
          <a:xfrm>
            <a:off x="3867212" y="2410125"/>
            <a:ext cx="1185300" cy="4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3885946" y="2439442"/>
            <a:ext cx="11478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CITY INFORMATION</a:t>
            </a:r>
          </a:p>
        </p:txBody>
      </p:sp>
      <p:sp>
        <p:nvSpPr>
          <p:cNvPr id="136" name="Shape 136"/>
          <p:cNvSpPr/>
          <p:nvPr/>
        </p:nvSpPr>
        <p:spPr>
          <a:xfrm>
            <a:off x="5157566" y="1305214"/>
            <a:ext cx="1185300" cy="4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5303850" y="1404522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MAIN PAGE</a:t>
            </a:r>
          </a:p>
        </p:txBody>
      </p:sp>
      <p:sp>
        <p:nvSpPr>
          <p:cNvPr id="138" name="Shape 138"/>
          <p:cNvSpPr/>
          <p:nvPr/>
        </p:nvSpPr>
        <p:spPr>
          <a:xfrm>
            <a:off x="3299844" y="1305215"/>
            <a:ext cx="1185300" cy="4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3491923" y="1404515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LOG IN</a:t>
            </a:r>
          </a:p>
        </p:txBody>
      </p:sp>
      <p:cxnSp>
        <p:nvCxnSpPr>
          <p:cNvPr id="140" name="Shape 140"/>
          <p:cNvCxnSpPr>
            <a:stCxn id="118" idx="2"/>
            <a:endCxn id="125" idx="0"/>
          </p:cNvCxnSpPr>
          <p:nvPr/>
        </p:nvCxnSpPr>
        <p:spPr>
          <a:xfrm>
            <a:off x="904350" y="2654099"/>
            <a:ext cx="391500" cy="54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1" name="Shape 141"/>
          <p:cNvCxnSpPr>
            <a:endCxn id="130" idx="0"/>
          </p:cNvCxnSpPr>
          <p:nvPr/>
        </p:nvCxnSpPr>
        <p:spPr>
          <a:xfrm>
            <a:off x="1539550" y="3645476"/>
            <a:ext cx="592800" cy="6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2" name="Shape 142"/>
          <p:cNvCxnSpPr>
            <a:stCxn id="118" idx="0"/>
            <a:endCxn id="120" idx="2"/>
          </p:cNvCxnSpPr>
          <p:nvPr/>
        </p:nvCxnSpPr>
        <p:spPr>
          <a:xfrm rot="10800000" flipH="1">
            <a:off x="904350" y="1768499"/>
            <a:ext cx="984000" cy="42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3" name="Shape 143"/>
          <p:cNvCxnSpPr>
            <a:stCxn id="130" idx="3"/>
            <a:endCxn id="126" idx="1"/>
          </p:cNvCxnSpPr>
          <p:nvPr/>
        </p:nvCxnSpPr>
        <p:spPr>
          <a:xfrm rot="10800000" flipH="1">
            <a:off x="2725000" y="4551926"/>
            <a:ext cx="8664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4" name="Shape 144"/>
          <p:cNvCxnSpPr>
            <a:stCxn id="120" idx="3"/>
            <a:endCxn id="138" idx="1"/>
          </p:cNvCxnSpPr>
          <p:nvPr/>
        </p:nvCxnSpPr>
        <p:spPr>
          <a:xfrm>
            <a:off x="2481147" y="1536834"/>
            <a:ext cx="81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5" name="Shape 145"/>
          <p:cNvCxnSpPr>
            <a:endCxn id="136" idx="1"/>
          </p:cNvCxnSpPr>
          <p:nvPr/>
        </p:nvCxnSpPr>
        <p:spPr>
          <a:xfrm rot="10800000" flipH="1">
            <a:off x="4477766" y="1536814"/>
            <a:ext cx="679800" cy="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6" name="Shape 146"/>
          <p:cNvCxnSpPr>
            <a:endCxn id="135" idx="0"/>
          </p:cNvCxnSpPr>
          <p:nvPr/>
        </p:nvCxnSpPr>
        <p:spPr>
          <a:xfrm flipH="1">
            <a:off x="4459846" y="1789342"/>
            <a:ext cx="717000" cy="65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7" name="Shape 147"/>
          <p:cNvCxnSpPr>
            <a:endCxn id="122" idx="0"/>
          </p:cNvCxnSpPr>
          <p:nvPr/>
        </p:nvCxnSpPr>
        <p:spPr>
          <a:xfrm>
            <a:off x="5782439" y="1768417"/>
            <a:ext cx="32400" cy="64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8" name="Shape 148"/>
          <p:cNvCxnSpPr>
            <a:stCxn id="122" idx="2"/>
            <a:endCxn id="129" idx="0"/>
          </p:cNvCxnSpPr>
          <p:nvPr/>
        </p:nvCxnSpPr>
        <p:spPr>
          <a:xfrm>
            <a:off x="5814839" y="2873317"/>
            <a:ext cx="0" cy="64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9" name="Shape 149"/>
          <p:cNvCxnSpPr>
            <a:endCxn id="132" idx="0"/>
          </p:cNvCxnSpPr>
          <p:nvPr/>
        </p:nvCxnSpPr>
        <p:spPr>
          <a:xfrm>
            <a:off x="6366950" y="1725725"/>
            <a:ext cx="902400" cy="62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0" name="Shape 150"/>
          <p:cNvSpPr/>
          <p:nvPr/>
        </p:nvSpPr>
        <p:spPr>
          <a:xfrm>
            <a:off x="7015294" y="1305215"/>
            <a:ext cx="1185300" cy="4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7207373" y="1404515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LOG OUT</a:t>
            </a:r>
          </a:p>
        </p:txBody>
      </p:sp>
      <p:cxnSp>
        <p:nvCxnSpPr>
          <p:cNvPr id="152" name="Shape 152"/>
          <p:cNvCxnSpPr>
            <a:stCxn id="136" idx="3"/>
            <a:endCxn id="150" idx="1"/>
          </p:cNvCxnSpPr>
          <p:nvPr/>
        </p:nvCxnSpPr>
        <p:spPr>
          <a:xfrm>
            <a:off x="6342866" y="1536814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3" name="Shape 153"/>
          <p:cNvCxnSpPr/>
          <p:nvPr/>
        </p:nvCxnSpPr>
        <p:spPr>
          <a:xfrm rot="10800000">
            <a:off x="6195150" y="1804075"/>
            <a:ext cx="726000" cy="5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4" name="Shape 154"/>
          <p:cNvSpPr/>
          <p:nvPr/>
        </p:nvSpPr>
        <p:spPr>
          <a:xfrm>
            <a:off x="5369194" y="4320615"/>
            <a:ext cx="1185300" cy="4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5516198" y="4331765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RETRIEVE DETAILS</a:t>
            </a:r>
          </a:p>
        </p:txBody>
      </p:sp>
      <p:cxnSp>
        <p:nvCxnSpPr>
          <p:cNvPr id="156" name="Shape 156"/>
          <p:cNvCxnSpPr>
            <a:stCxn id="126" idx="3"/>
            <a:endCxn id="154" idx="1"/>
          </p:cNvCxnSpPr>
          <p:nvPr/>
        </p:nvCxnSpPr>
        <p:spPr>
          <a:xfrm>
            <a:off x="4776750" y="4552075"/>
            <a:ext cx="59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7" name="Shape 157"/>
          <p:cNvCxnSpPr/>
          <p:nvPr/>
        </p:nvCxnSpPr>
        <p:spPr>
          <a:xfrm rot="10800000">
            <a:off x="6350288" y="1374525"/>
            <a:ext cx="657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E897-64C7-416B-BBC3-BEF3028AB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2" y="445025"/>
            <a:ext cx="8520600" cy="572700"/>
          </a:xfrm>
        </p:spPr>
        <p:txBody>
          <a:bodyPr/>
          <a:lstStyle/>
          <a:p>
            <a:pPr algn="ctr"/>
            <a:r>
              <a:rPr lang="en-AU" dirty="0"/>
              <a:t>Data flow diagram for Smart City 1.2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D470C-E97B-4137-8A8E-389486CF5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837" y="1453947"/>
            <a:ext cx="4185351" cy="313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2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Class Diagram for Smart City 1.1 - Raj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975" y="1395138"/>
            <a:ext cx="421005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Object diagram for Smart City 1.1 - Oliver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100" y="1598500"/>
            <a:ext cx="310515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Sequence Diagram for Smart City 1.1 - Hark - Login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411350" y="1210575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User 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514775" y="1210575"/>
            <a:ext cx="16224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Homepage/Login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4842000" y="1210575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Validate User 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7050750" y="1210575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Database 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1057800" y="2033300"/>
            <a:ext cx="164400" cy="139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1028450" y="2236075"/>
            <a:ext cx="164400" cy="189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3243775" y="2236075"/>
            <a:ext cx="164400" cy="189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5455813" y="2236075"/>
            <a:ext cx="164400" cy="189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7667875" y="2236075"/>
            <a:ext cx="164400" cy="189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92" name="Shape 192"/>
          <p:cNvCxnSpPr/>
          <p:nvPr/>
        </p:nvCxnSpPr>
        <p:spPr>
          <a:xfrm rot="10800000">
            <a:off x="1104800" y="1927575"/>
            <a:ext cx="11700" cy="25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193" name="Shape 193"/>
          <p:cNvCxnSpPr/>
          <p:nvPr/>
        </p:nvCxnSpPr>
        <p:spPr>
          <a:xfrm rot="10800000">
            <a:off x="3318488" y="1927575"/>
            <a:ext cx="11700" cy="25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194" name="Shape 194"/>
          <p:cNvCxnSpPr/>
          <p:nvPr/>
        </p:nvCxnSpPr>
        <p:spPr>
          <a:xfrm rot="10800000">
            <a:off x="5532163" y="1927575"/>
            <a:ext cx="11700" cy="25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195" name="Shape 195"/>
          <p:cNvCxnSpPr/>
          <p:nvPr/>
        </p:nvCxnSpPr>
        <p:spPr>
          <a:xfrm rot="10800000">
            <a:off x="7745838" y="1927575"/>
            <a:ext cx="11700" cy="25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196" name="Shape 196"/>
          <p:cNvCxnSpPr/>
          <p:nvPr/>
        </p:nvCxnSpPr>
        <p:spPr>
          <a:xfrm>
            <a:off x="1272350" y="2652975"/>
            <a:ext cx="1886100" cy="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7" name="Shape 197"/>
          <p:cNvCxnSpPr/>
          <p:nvPr/>
        </p:nvCxnSpPr>
        <p:spPr>
          <a:xfrm>
            <a:off x="3488950" y="2652975"/>
            <a:ext cx="1886100" cy="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8" name="Shape 198"/>
          <p:cNvCxnSpPr/>
          <p:nvPr/>
        </p:nvCxnSpPr>
        <p:spPr>
          <a:xfrm>
            <a:off x="5701000" y="2652975"/>
            <a:ext cx="1886100" cy="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9" name="Shape 199"/>
          <p:cNvCxnSpPr/>
          <p:nvPr/>
        </p:nvCxnSpPr>
        <p:spPr>
          <a:xfrm rot="10800000">
            <a:off x="1352063" y="3654600"/>
            <a:ext cx="173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0" name="Shape 200"/>
          <p:cNvCxnSpPr/>
          <p:nvPr/>
        </p:nvCxnSpPr>
        <p:spPr>
          <a:xfrm rot="10800000">
            <a:off x="3603913" y="3654600"/>
            <a:ext cx="173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1" name="Shape 201"/>
          <p:cNvCxnSpPr/>
          <p:nvPr/>
        </p:nvCxnSpPr>
        <p:spPr>
          <a:xfrm rot="10800000">
            <a:off x="5777788" y="3654600"/>
            <a:ext cx="173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1718585" y="2189313"/>
            <a:ext cx="9231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/>
              <a:t>Logging in 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3913373" y="2189313"/>
            <a:ext cx="11136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Validate User 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1272350" y="3246325"/>
            <a:ext cx="27642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User views City information  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70446" y="3246325"/>
            <a:ext cx="13659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City Information  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6092226" y="3246325"/>
            <a:ext cx="12888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City Information  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6144320" y="2236075"/>
            <a:ext cx="13659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User access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568</Words>
  <Application>Microsoft Office PowerPoint</Application>
  <PresentationFormat>On-screen Show (16:9)</PresentationFormat>
  <Paragraphs>196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Simple Light</vt:lpstr>
      <vt:lpstr>Artefacts</vt:lpstr>
      <vt:lpstr>System use case for Smart City project 1.1 (Users) </vt:lpstr>
      <vt:lpstr>System use case for Smart City project 1.1 (Admin) </vt:lpstr>
      <vt:lpstr>Component diagram for Smart City 1.1 - Hark</vt:lpstr>
      <vt:lpstr>Data Flow diagram for Smart City 1.1  </vt:lpstr>
      <vt:lpstr>Data flow diagram for Smart City 1.2</vt:lpstr>
      <vt:lpstr>Class Diagram for Smart City 1.1 - Raj</vt:lpstr>
      <vt:lpstr>Object diagram for Smart City 1.1 - Oliver</vt:lpstr>
      <vt:lpstr>Sequence Diagram for Smart City 1.1 - Hark - Login</vt:lpstr>
      <vt:lpstr>Sequence Diagram for Smart City 1.2 - Register - Karen</vt:lpstr>
      <vt:lpstr>Sequence Diagram for Smart City 1.2 - Search </vt:lpstr>
      <vt:lpstr>Statechart Diagram for Smart City 1.1 - Log in  </vt:lpstr>
      <vt:lpstr>Statechart Diagram for Smart City 1.1 - Search (Users)  </vt:lpstr>
      <vt:lpstr>Statechart Diagram for Smart City 1.1 - Upload/Edit/Delete Information (Admin)</vt:lpstr>
      <vt:lpstr>State chart diagram for Smart City 1.2 - User Information Pages </vt:lpstr>
      <vt:lpstr>State chart diagram for Smart City 1.2 – Request Access</vt:lpstr>
      <vt:lpstr>Entity relationship diagram- 1.1</vt:lpstr>
      <vt:lpstr>Entity relationship diagram- Smart City Project 1.1 &amp; 1.2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Artefacts</dc:title>
  <cp:lastModifiedBy>Alistair Schech</cp:lastModifiedBy>
  <cp:revision>4</cp:revision>
  <dcterms:modified xsi:type="dcterms:W3CDTF">2017-11-03T02:18:02Z</dcterms:modified>
</cp:coreProperties>
</file>