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64" r:id="rId3"/>
    <p:sldId id="286" r:id="rId4"/>
    <p:sldId id="287" r:id="rId5"/>
    <p:sldId id="280" r:id="rId6"/>
    <p:sldId id="281" r:id="rId7"/>
    <p:sldId id="259" r:id="rId8"/>
    <p:sldId id="260" r:id="rId9"/>
    <p:sldId id="261" r:id="rId10"/>
    <p:sldId id="262" r:id="rId11"/>
    <p:sldId id="284" r:id="rId12"/>
    <p:sldId id="285" r:id="rId13"/>
    <p:sldId id="28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5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09845E6-5D83-459C-ADED-0508D450B5BC}" type="datetimeFigureOut">
              <a:rPr lang="en-US" smtClean="0"/>
              <a:pPr/>
              <a:t>12/3/2019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9346A5CA-3D3D-45C5-9D21-AB3BE495909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9845E6-5D83-459C-ADED-0508D450B5BC}" type="datetimeFigureOut">
              <a:rPr lang="en-US" smtClean="0"/>
              <a:pPr/>
              <a:t>12/3/2019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46A5CA-3D3D-45C5-9D21-AB3BE495909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9845E6-5D83-459C-ADED-0508D450B5BC}" type="datetimeFigureOut">
              <a:rPr lang="en-US" smtClean="0"/>
              <a:pPr/>
              <a:t>12/3/2019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46A5CA-3D3D-45C5-9D21-AB3BE495909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9845E6-5D83-459C-ADED-0508D450B5BC}" type="datetimeFigureOut">
              <a:rPr lang="en-US" smtClean="0"/>
              <a:pPr/>
              <a:t>12/3/2019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46A5CA-3D3D-45C5-9D21-AB3BE495909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09845E6-5D83-459C-ADED-0508D450B5BC}" type="datetimeFigureOut">
              <a:rPr lang="en-US" smtClean="0"/>
              <a:pPr/>
              <a:t>12/3/2019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46A5CA-3D3D-45C5-9D21-AB3BE495909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09845E6-5D83-459C-ADED-0508D450B5BC}" type="datetimeFigureOut">
              <a:rPr lang="en-US" smtClean="0"/>
              <a:pPr/>
              <a:t>12/3/2019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46A5CA-3D3D-45C5-9D21-AB3BE495909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09845E6-5D83-459C-ADED-0508D450B5BC}" type="datetimeFigureOut">
              <a:rPr lang="en-US" smtClean="0"/>
              <a:pPr/>
              <a:t>12/3/2019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46A5CA-3D3D-45C5-9D21-AB3BE495909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09845E6-5D83-459C-ADED-0508D450B5BC}" type="datetimeFigureOut">
              <a:rPr lang="en-US" smtClean="0"/>
              <a:pPr/>
              <a:t>12/3/2019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46A5CA-3D3D-45C5-9D21-AB3BE495909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9845E6-5D83-459C-ADED-0508D450B5BC}" type="datetimeFigureOut">
              <a:rPr lang="en-US" smtClean="0"/>
              <a:pPr/>
              <a:t>12/3/2019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46A5CA-3D3D-45C5-9D21-AB3BE495909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09845E6-5D83-459C-ADED-0508D450B5BC}" type="datetimeFigureOut">
              <a:rPr lang="en-US" smtClean="0"/>
              <a:pPr/>
              <a:t>12/3/2019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46A5CA-3D3D-45C5-9D21-AB3BE495909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09845E6-5D83-459C-ADED-0508D450B5BC}" type="datetimeFigureOut">
              <a:rPr lang="en-US" smtClean="0"/>
              <a:pPr/>
              <a:t>12/3/2019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9346A5CA-3D3D-45C5-9D21-AB3BE4959090}"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09845E6-5D83-459C-ADED-0508D450B5BC}" type="datetimeFigureOut">
              <a:rPr lang="en-US" smtClean="0"/>
              <a:pPr/>
              <a:t>12/3/2019</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346A5CA-3D3D-45C5-9D21-AB3BE4959090}"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7016" y="116632"/>
            <a:ext cx="8856984" cy="2924943"/>
          </a:xfrm>
        </p:spPr>
        <p:txBody>
          <a:bodyPr>
            <a:normAutofit fontScale="90000"/>
          </a:bodyPr>
          <a:lstStyle/>
          <a:p>
            <a:pPr algn="ctr"/>
            <a:r>
              <a:rPr lang="en-IN" dirty="0"/>
              <a:t/>
            </a:r>
            <a:br>
              <a:rPr lang="en-IN" dirty="0"/>
            </a:br>
            <a:r>
              <a:rPr lang="en-IN" dirty="0" smtClean="0"/>
              <a:t/>
            </a:r>
            <a:br>
              <a:rPr lang="en-IN" dirty="0" smtClean="0"/>
            </a:br>
            <a:r>
              <a:rPr lang="en-IN" dirty="0"/>
              <a:t/>
            </a:r>
            <a:br>
              <a:rPr lang="en-IN" dirty="0"/>
            </a:b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sz="4000" u="sng" dirty="0" smtClean="0">
                <a:effectLst/>
                <a:latin typeface="Times New Roman" pitchFamily="18" charset="0"/>
                <a:cs typeface="Times New Roman" pitchFamily="18" charset="0"/>
              </a:rPr>
              <a:t>A </a:t>
            </a:r>
            <a:r>
              <a:rPr lang="en-IN" sz="4000" u="sng" dirty="0">
                <a:effectLst/>
                <a:latin typeface="Times New Roman" pitchFamily="18" charset="0"/>
                <a:cs typeface="Times New Roman" pitchFamily="18" charset="0"/>
              </a:rPr>
              <a:t>CAPSTONE PROJECT</a:t>
            </a:r>
            <a:br>
              <a:rPr lang="en-IN" sz="4000" u="sng" dirty="0">
                <a:effectLst/>
                <a:latin typeface="Times New Roman" pitchFamily="18" charset="0"/>
                <a:cs typeface="Times New Roman" pitchFamily="18" charset="0"/>
              </a:rPr>
            </a:br>
            <a:r>
              <a:rPr lang="en-IN" sz="4000" u="sng" dirty="0" smtClean="0">
                <a:effectLst/>
                <a:latin typeface="Times New Roman" pitchFamily="18" charset="0"/>
                <a:cs typeface="Times New Roman" pitchFamily="18" charset="0"/>
              </a:rPr>
              <a:t>CAP328</a:t>
            </a:r>
            <a:r>
              <a:rPr lang="en-IN" sz="4000" dirty="0" smtClean="0">
                <a:effectLst/>
                <a:latin typeface="Times New Roman" pitchFamily="18" charset="0"/>
                <a:cs typeface="Times New Roman" pitchFamily="18" charset="0"/>
              </a:rPr>
              <a:t/>
            </a:r>
            <a:br>
              <a:rPr lang="en-IN" sz="4000" dirty="0" smtClean="0">
                <a:effectLst/>
                <a:latin typeface="Times New Roman" pitchFamily="18" charset="0"/>
                <a:cs typeface="Times New Roman" pitchFamily="18" charset="0"/>
              </a:rPr>
            </a:br>
            <a:r>
              <a:rPr lang="en-IN" sz="4000" dirty="0" smtClean="0">
                <a:effectLst/>
                <a:latin typeface="Times New Roman" pitchFamily="18" charset="0"/>
                <a:cs typeface="Times New Roman" pitchFamily="18" charset="0"/>
              </a:rPr>
              <a:t>PEER </a:t>
            </a:r>
            <a:r>
              <a:rPr lang="en-IN" sz="4000" dirty="0">
                <a:effectLst/>
                <a:latin typeface="Times New Roman" pitchFamily="18" charset="0"/>
                <a:cs typeface="Times New Roman" pitchFamily="18" charset="0"/>
              </a:rPr>
              <a:t>SUPPORT</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endParaRPr lang="en-IN" dirty="0">
              <a:solidFill>
                <a:schemeClr val="bg1"/>
              </a:solidFill>
              <a:latin typeface="Times New Roman" pitchFamily="18" charset="0"/>
              <a:cs typeface="Times New Roman" pitchFamily="18" charset="0"/>
            </a:endParaRPr>
          </a:p>
        </p:txBody>
      </p:sp>
      <p:sp>
        <p:nvSpPr>
          <p:cNvPr id="3" name="Subtitle 2"/>
          <p:cNvSpPr>
            <a:spLocks noGrp="1"/>
          </p:cNvSpPr>
          <p:nvPr>
            <p:ph type="subTitle" idx="1"/>
          </p:nvPr>
        </p:nvSpPr>
        <p:spPr>
          <a:xfrm>
            <a:off x="107504" y="2492895"/>
            <a:ext cx="8819934" cy="3096345"/>
          </a:xfrm>
        </p:spPr>
        <p:txBody>
          <a:bodyPr>
            <a:normAutofit fontScale="25000" lnSpcReduction="20000"/>
          </a:bodyPr>
          <a:lstStyle/>
          <a:p>
            <a:pPr algn="just"/>
            <a:r>
              <a:rPr lang="en-IN" dirty="0" smtClean="0">
                <a:solidFill>
                  <a:schemeClr val="bg1"/>
                </a:solidFill>
              </a:rPr>
              <a:t>        </a:t>
            </a:r>
            <a:endParaRPr lang="en-IN" dirty="0" smtClean="0">
              <a:latin typeface="+mj-lt"/>
            </a:endParaRPr>
          </a:p>
          <a:p>
            <a:pPr algn="ctr"/>
            <a:endParaRPr lang="en-IN" dirty="0"/>
          </a:p>
          <a:p>
            <a:pPr algn="ctr"/>
            <a:r>
              <a:rPr lang="en-IN" sz="6200" dirty="0">
                <a:latin typeface="Times New Roman" pitchFamily="18" charset="0"/>
                <a:cs typeface="Times New Roman" pitchFamily="18" charset="0"/>
              </a:rPr>
              <a:t>TO</a:t>
            </a:r>
          </a:p>
          <a:p>
            <a:pPr algn="ctr"/>
            <a:r>
              <a:rPr lang="en-IN" sz="6200" dirty="0">
                <a:latin typeface="Times New Roman" pitchFamily="18" charset="0"/>
                <a:cs typeface="Times New Roman" pitchFamily="18" charset="0"/>
              </a:rPr>
              <a:t> </a:t>
            </a:r>
          </a:p>
          <a:p>
            <a:pPr algn="ctr"/>
            <a:r>
              <a:rPr lang="en-IN" sz="6200" dirty="0">
                <a:latin typeface="Times New Roman" pitchFamily="18" charset="0"/>
                <a:cs typeface="Times New Roman" pitchFamily="18" charset="0"/>
              </a:rPr>
              <a:t>SCHOOL OF COMPUTER APPLICATION</a:t>
            </a:r>
          </a:p>
          <a:p>
            <a:pPr algn="ctr"/>
            <a:r>
              <a:rPr lang="en-IN" sz="6200" dirty="0">
                <a:latin typeface="Times New Roman" pitchFamily="18" charset="0"/>
                <a:cs typeface="Times New Roman" pitchFamily="18" charset="0"/>
              </a:rPr>
              <a:t> </a:t>
            </a:r>
          </a:p>
          <a:p>
            <a:pPr algn="ctr"/>
            <a:r>
              <a:rPr lang="en-IN" sz="6200" dirty="0">
                <a:latin typeface="Times New Roman" pitchFamily="18" charset="0"/>
                <a:cs typeface="Times New Roman" pitchFamily="18" charset="0"/>
              </a:rPr>
              <a:t>IN PARTIAL FULFILLMENT OF THE </a:t>
            </a:r>
          </a:p>
          <a:p>
            <a:pPr algn="ctr"/>
            <a:r>
              <a:rPr lang="en-IN" sz="6200" dirty="0">
                <a:latin typeface="Times New Roman" pitchFamily="18" charset="0"/>
                <a:cs typeface="Times New Roman" pitchFamily="18" charset="0"/>
              </a:rPr>
              <a:t>REQUIREMENT FOR THE</a:t>
            </a:r>
          </a:p>
          <a:p>
            <a:pPr algn="ctr"/>
            <a:r>
              <a:rPr lang="en-IN" sz="6200" dirty="0">
                <a:latin typeface="Times New Roman" pitchFamily="18" charset="0"/>
                <a:cs typeface="Times New Roman" pitchFamily="18" charset="0"/>
              </a:rPr>
              <a:t>AWARD OF THE DEGREE</a:t>
            </a:r>
          </a:p>
          <a:p>
            <a:pPr algn="ctr"/>
            <a:r>
              <a:rPr lang="en-IN" sz="6200" dirty="0">
                <a:latin typeface="Times New Roman" pitchFamily="18" charset="0"/>
                <a:cs typeface="Times New Roman" pitchFamily="18" charset="0"/>
              </a:rPr>
              <a:t>OF </a:t>
            </a:r>
          </a:p>
          <a:p>
            <a:pPr algn="ctr"/>
            <a:r>
              <a:rPr lang="en-IN" sz="6200" dirty="0">
                <a:latin typeface="Times New Roman" pitchFamily="18" charset="0"/>
                <a:cs typeface="Times New Roman" pitchFamily="18" charset="0"/>
              </a:rPr>
              <a:t>BACHELOR OF COMPUTER APPLICATIONS</a:t>
            </a:r>
          </a:p>
          <a:p>
            <a:pPr algn="ctr"/>
            <a:r>
              <a:rPr lang="en-IN" sz="6200" dirty="0">
                <a:latin typeface="Times New Roman" pitchFamily="18" charset="0"/>
                <a:cs typeface="Times New Roman" pitchFamily="18" charset="0"/>
              </a:rPr>
              <a:t> </a:t>
            </a:r>
          </a:p>
          <a:p>
            <a:pPr algn="ctr"/>
            <a:r>
              <a:rPr lang="en-IN" sz="6200" dirty="0">
                <a:latin typeface="Times New Roman" pitchFamily="18" charset="0"/>
                <a:cs typeface="Times New Roman" pitchFamily="18" charset="0"/>
              </a:rPr>
              <a:t>APRIL 2016</a:t>
            </a:r>
          </a:p>
          <a:p>
            <a:pPr algn="ctr"/>
            <a:endParaRPr lang="en-IN" dirty="0" smtClean="0"/>
          </a:p>
        </p:txBody>
      </p:sp>
      <p:sp>
        <p:nvSpPr>
          <p:cNvPr id="4" name="Subtitle 2"/>
          <p:cNvSpPr txBox="1">
            <a:spLocks/>
          </p:cNvSpPr>
          <p:nvPr/>
        </p:nvSpPr>
        <p:spPr>
          <a:xfrm>
            <a:off x="5314512" y="5517232"/>
            <a:ext cx="3857426" cy="1220449"/>
          </a:xfrm>
          <a:prstGeom prst="rect">
            <a:avLst/>
          </a:prstGeom>
        </p:spPr>
        <p:txBody>
          <a:bodyPr vert="horz" lIns="0" rIns="18288">
            <a:normAutofit fontScale="92500" lnSpcReduction="20000"/>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just"/>
            <a:r>
              <a:rPr lang="en-IN" dirty="0" smtClean="0">
                <a:solidFill>
                  <a:schemeClr val="bg1"/>
                </a:solidFill>
              </a:rPr>
              <a:t>        </a:t>
            </a:r>
            <a:endParaRPr lang="en-IN" dirty="0" smtClean="0">
              <a:solidFill>
                <a:schemeClr val="bg1"/>
              </a:solidFill>
              <a:latin typeface="+mj-lt"/>
            </a:endParaRPr>
          </a:p>
          <a:p>
            <a:pPr algn="ctr"/>
            <a:endParaRPr lang="en-IN" dirty="0" smtClean="0"/>
          </a:p>
          <a:p>
            <a:pPr algn="ctr"/>
            <a:r>
              <a:rPr lang="en-IN" dirty="0" smtClean="0">
                <a:latin typeface="Times New Roman" pitchFamily="18" charset="0"/>
                <a:cs typeface="Times New Roman" pitchFamily="18" charset="0"/>
              </a:rPr>
              <a:t>NEERAJ PRASAD GUPTA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90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3">
                                            <p:txEl>
                                              <p:pRg st="5" end="5"/>
                                            </p:txEl>
                                          </p:spTgt>
                                        </p:tgtEl>
                                        <p:attrNameLst>
                                          <p:attrName>ppt_y</p:attrName>
                                        </p:attrNameLst>
                                      </p:cBhvr>
                                      <p:tavLst>
                                        <p:tav tm="0">
                                          <p:val>
                                            <p:strVal val="#ppt_y-.03"/>
                                          </p:val>
                                        </p:tav>
                                        <p:tav tm="100000">
                                          <p:val>
                                            <p:strVal val="#ppt_y"/>
                                          </p:val>
                                        </p:tav>
                                      </p:tavLst>
                                    </p:anim>
                                  </p:childTnLst>
                                </p:cTn>
                              </p:par>
                              <p:par>
                                <p:cTn id="41" presetID="37"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90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3">
                                            <p:txEl>
                                              <p:pRg st="6" end="6"/>
                                            </p:txEl>
                                          </p:spTgt>
                                        </p:tgtEl>
                                        <p:attrNameLst>
                                          <p:attrName>ppt_y</p:attrName>
                                        </p:attrNameLst>
                                      </p:cBhvr>
                                      <p:tavLst>
                                        <p:tav tm="0">
                                          <p:val>
                                            <p:strVal val="#ppt_y-.03"/>
                                          </p:val>
                                        </p:tav>
                                        <p:tav tm="100000">
                                          <p:val>
                                            <p:strVal val="#ppt_y"/>
                                          </p:val>
                                        </p:tav>
                                      </p:tavLst>
                                    </p:anim>
                                  </p:childTnLst>
                                </p:cTn>
                              </p:par>
                              <p:par>
                                <p:cTn id="47" presetID="37"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900" decel="100000" fill="hold"/>
                                        <p:tgtEl>
                                          <p:spTgt spid="3">
                                            <p:txEl>
                                              <p:pRg st="7" end="7"/>
                                            </p:txEl>
                                          </p:spTgt>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3">
                                            <p:txEl>
                                              <p:pRg st="7" end="7"/>
                                            </p:txEl>
                                          </p:spTgt>
                                        </p:tgtEl>
                                        <p:attrNameLst>
                                          <p:attrName>ppt_y</p:attrName>
                                        </p:attrNameLst>
                                      </p:cBhvr>
                                      <p:tavLst>
                                        <p:tav tm="0">
                                          <p:val>
                                            <p:strVal val="#ppt_y-.03"/>
                                          </p:val>
                                        </p:tav>
                                        <p:tav tm="100000">
                                          <p:val>
                                            <p:strVal val="#ppt_y"/>
                                          </p:val>
                                        </p:tav>
                                      </p:tavLst>
                                    </p:anim>
                                  </p:childTnLst>
                                </p:cTn>
                              </p:par>
                              <p:par>
                                <p:cTn id="53" presetID="37" presetClass="entr" presetSubtype="0" fill="hold" nodeType="with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900" decel="100000" fill="hold"/>
                                        <p:tgtEl>
                                          <p:spTgt spid="3">
                                            <p:txEl>
                                              <p:pRg st="8" end="8"/>
                                            </p:txEl>
                                          </p:spTgt>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3">
                                            <p:txEl>
                                              <p:pRg st="8" end="8"/>
                                            </p:txEl>
                                          </p:spTgt>
                                        </p:tgtEl>
                                        <p:attrNameLst>
                                          <p:attrName>ppt_y</p:attrName>
                                        </p:attrNameLst>
                                      </p:cBhvr>
                                      <p:tavLst>
                                        <p:tav tm="0">
                                          <p:val>
                                            <p:strVal val="#ppt_y-.03"/>
                                          </p:val>
                                        </p:tav>
                                        <p:tav tm="100000">
                                          <p:val>
                                            <p:strVal val="#ppt_y"/>
                                          </p:val>
                                        </p:tav>
                                      </p:tavLst>
                                    </p:anim>
                                  </p:childTnLst>
                                </p:cTn>
                              </p:par>
                              <p:par>
                                <p:cTn id="59" presetID="37" presetClass="entr" presetSubtype="0" fill="hold" nodeType="with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Effect transition="in" filter="fade">
                                      <p:cBhvr>
                                        <p:cTn id="61" dur="1000"/>
                                        <p:tgtEl>
                                          <p:spTgt spid="3">
                                            <p:txEl>
                                              <p:pRg st="9" end="9"/>
                                            </p:txEl>
                                          </p:spTgt>
                                        </p:tgtEl>
                                      </p:cBhvr>
                                    </p:animEffect>
                                    <p:anim calcmode="lin" valueType="num">
                                      <p:cBhvr>
                                        <p:cTn id="6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3" dur="900" decel="100000" fill="hold"/>
                                        <p:tgtEl>
                                          <p:spTgt spid="3">
                                            <p:txEl>
                                              <p:pRg st="9" end="9"/>
                                            </p:txEl>
                                          </p:spTgt>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3">
                                            <p:txEl>
                                              <p:pRg st="9" end="9"/>
                                            </p:txEl>
                                          </p:spTgt>
                                        </p:tgtEl>
                                        <p:attrNameLst>
                                          <p:attrName>ppt_y</p:attrName>
                                        </p:attrNameLst>
                                      </p:cBhvr>
                                      <p:tavLst>
                                        <p:tav tm="0">
                                          <p:val>
                                            <p:strVal val="#ppt_y-.03"/>
                                          </p:val>
                                        </p:tav>
                                        <p:tav tm="100000">
                                          <p:val>
                                            <p:strVal val="#ppt_y"/>
                                          </p:val>
                                        </p:tav>
                                      </p:tavLst>
                                    </p:anim>
                                  </p:childTnLst>
                                </p:cTn>
                              </p:par>
                              <p:par>
                                <p:cTn id="65" presetID="37" presetClass="entr" presetSubtype="0" fill="hold" nodeType="with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1000"/>
                                        <p:tgtEl>
                                          <p:spTgt spid="3">
                                            <p:txEl>
                                              <p:pRg st="10" end="10"/>
                                            </p:txEl>
                                          </p:spTgt>
                                        </p:tgtEl>
                                      </p:cBhvr>
                                    </p:animEffect>
                                    <p:anim calcmode="lin" valueType="num">
                                      <p:cBhvr>
                                        <p:cTn id="6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9" dur="900" decel="100000" fill="hold"/>
                                        <p:tgtEl>
                                          <p:spTgt spid="3">
                                            <p:txEl>
                                              <p:pRg st="10" end="10"/>
                                            </p:txEl>
                                          </p:spTgt>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3">
                                            <p:txEl>
                                              <p:pRg st="10" end="10"/>
                                            </p:txEl>
                                          </p:spTgt>
                                        </p:tgtEl>
                                        <p:attrNameLst>
                                          <p:attrName>ppt_y</p:attrName>
                                        </p:attrNameLst>
                                      </p:cBhvr>
                                      <p:tavLst>
                                        <p:tav tm="0">
                                          <p:val>
                                            <p:strVal val="#ppt_y-.03"/>
                                          </p:val>
                                        </p:tav>
                                        <p:tav tm="100000">
                                          <p:val>
                                            <p:strVal val="#ppt_y"/>
                                          </p:val>
                                        </p:tav>
                                      </p:tavLst>
                                    </p:anim>
                                  </p:childTnLst>
                                </p:cTn>
                              </p:par>
                              <p:par>
                                <p:cTn id="71" presetID="37" presetClass="entr" presetSubtype="0" fill="hold" nodeType="with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Effect transition="in" filter="fade">
                                      <p:cBhvr>
                                        <p:cTn id="73" dur="1000"/>
                                        <p:tgtEl>
                                          <p:spTgt spid="3">
                                            <p:txEl>
                                              <p:pRg st="11" end="11"/>
                                            </p:txEl>
                                          </p:spTgt>
                                        </p:tgtEl>
                                      </p:cBhvr>
                                    </p:animEffect>
                                    <p:anim calcmode="lin" valueType="num">
                                      <p:cBhvr>
                                        <p:cTn id="7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5" dur="900" decel="100000" fill="hold"/>
                                        <p:tgtEl>
                                          <p:spTgt spid="3">
                                            <p:txEl>
                                              <p:pRg st="11" end="11"/>
                                            </p:txEl>
                                          </p:spTgt>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3">
                                            <p:txEl>
                                              <p:pRg st="11" end="11"/>
                                            </p:txEl>
                                          </p:spTgt>
                                        </p:tgtEl>
                                        <p:attrNameLst>
                                          <p:attrName>ppt_y</p:attrName>
                                        </p:attrNameLst>
                                      </p:cBhvr>
                                      <p:tavLst>
                                        <p:tav tm="0">
                                          <p:val>
                                            <p:strVal val="#ppt_y-.03"/>
                                          </p:val>
                                        </p:tav>
                                        <p:tav tm="100000">
                                          <p:val>
                                            <p:strVal val="#ppt_y"/>
                                          </p:val>
                                        </p:tav>
                                      </p:tavLst>
                                    </p:anim>
                                  </p:childTnLst>
                                </p:cTn>
                              </p:par>
                              <p:par>
                                <p:cTn id="77" presetID="37" presetClass="entr" presetSubtype="0" fill="hold" nodeType="with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Effect transition="in" filter="fade">
                                      <p:cBhvr>
                                        <p:cTn id="79" dur="1000"/>
                                        <p:tgtEl>
                                          <p:spTgt spid="3">
                                            <p:txEl>
                                              <p:pRg st="12" end="12"/>
                                            </p:txEl>
                                          </p:spTgt>
                                        </p:tgtEl>
                                      </p:cBhvr>
                                    </p:animEffect>
                                    <p:anim calcmode="lin" valueType="num">
                                      <p:cBhvr>
                                        <p:cTn id="8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1" dur="900" decel="100000" fill="hold"/>
                                        <p:tgtEl>
                                          <p:spTgt spid="3">
                                            <p:txEl>
                                              <p:pRg st="12" end="12"/>
                                            </p:txEl>
                                          </p:spTgt>
                                        </p:tgtEl>
                                        <p:attrNameLst>
                                          <p:attrName>ppt_y</p:attrName>
                                        </p:attrNameLst>
                                      </p:cBhvr>
                                      <p:tavLst>
                                        <p:tav tm="0">
                                          <p:val>
                                            <p:strVal val="#ppt_y+1"/>
                                          </p:val>
                                        </p:tav>
                                        <p:tav tm="100000">
                                          <p:val>
                                            <p:strVal val="#ppt_y-.03"/>
                                          </p:val>
                                        </p:tav>
                                      </p:tavLst>
                                    </p:anim>
                                    <p:anim calcmode="lin" valueType="num">
                                      <p:cBhvr>
                                        <p:cTn id="82" dur="100" accel="100000" fill="hold">
                                          <p:stCondLst>
                                            <p:cond delay="900"/>
                                          </p:stCondLst>
                                        </p:cTn>
                                        <p:tgtEl>
                                          <p:spTgt spid="3">
                                            <p:txEl>
                                              <p:pRg st="12" end="12"/>
                                            </p:txEl>
                                          </p:spTgt>
                                        </p:tgtEl>
                                        <p:attrNameLst>
                                          <p:attrName>ppt_y</p:attrName>
                                        </p:attrNameLst>
                                      </p:cBhvr>
                                      <p:tavLst>
                                        <p:tav tm="0">
                                          <p:val>
                                            <p:strVal val="#ppt_y-.03"/>
                                          </p:val>
                                        </p:tav>
                                        <p:tav tm="100000">
                                          <p:val>
                                            <p:strVal val="#ppt_y"/>
                                          </p:val>
                                        </p:tav>
                                      </p:tavLst>
                                    </p:anim>
                                  </p:childTnLst>
                                </p:cTn>
                              </p:par>
                              <p:par>
                                <p:cTn id="83" presetID="37" presetClass="entr" presetSubtype="0" fill="hold" nodeType="withEffect">
                                  <p:stCondLst>
                                    <p:cond delay="0"/>
                                  </p:stCondLst>
                                  <p:childTnLst>
                                    <p:set>
                                      <p:cBhvr>
                                        <p:cTn id="84" dur="1" fill="hold">
                                          <p:stCondLst>
                                            <p:cond delay="0"/>
                                          </p:stCondLst>
                                        </p:cTn>
                                        <p:tgtEl>
                                          <p:spTgt spid="4">
                                            <p:txEl>
                                              <p:pRg st="0" end="0"/>
                                            </p:txEl>
                                          </p:spTgt>
                                        </p:tgtEl>
                                        <p:attrNameLst>
                                          <p:attrName>style.visibility</p:attrName>
                                        </p:attrNameLst>
                                      </p:cBhvr>
                                      <p:to>
                                        <p:strVal val="visible"/>
                                      </p:to>
                                    </p:set>
                                    <p:animEffect transition="in" filter="fade">
                                      <p:cBhvr>
                                        <p:cTn id="85" dur="1000"/>
                                        <p:tgtEl>
                                          <p:spTgt spid="4">
                                            <p:txEl>
                                              <p:pRg st="0" end="0"/>
                                            </p:txEl>
                                          </p:spTgt>
                                        </p:tgtEl>
                                      </p:cBhvr>
                                    </p:animEffect>
                                    <p:anim calcmode="lin" valueType="num">
                                      <p:cBhvr>
                                        <p:cTn id="86"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87" dur="900" decel="100000" fill="hold"/>
                                        <p:tgtEl>
                                          <p:spTgt spid="4">
                                            <p:txEl>
                                              <p:pRg st="0" end="0"/>
                                            </p:txEl>
                                          </p:spTgt>
                                        </p:tgtEl>
                                        <p:attrNameLst>
                                          <p:attrName>ppt_y</p:attrName>
                                        </p:attrNameLst>
                                      </p:cBhvr>
                                      <p:tavLst>
                                        <p:tav tm="0">
                                          <p:val>
                                            <p:strVal val="#ppt_y+1"/>
                                          </p:val>
                                        </p:tav>
                                        <p:tav tm="100000">
                                          <p:val>
                                            <p:strVal val="#ppt_y-.03"/>
                                          </p:val>
                                        </p:tav>
                                      </p:tavLst>
                                    </p:anim>
                                    <p:anim calcmode="lin" valueType="num">
                                      <p:cBhvr>
                                        <p:cTn id="88" dur="100" accel="100000" fill="hold">
                                          <p:stCondLst>
                                            <p:cond delay="900"/>
                                          </p:stCondLst>
                                        </p:cTn>
                                        <p:tgtEl>
                                          <p:spTgt spid="4">
                                            <p:txEl>
                                              <p:pRg st="0" end="0"/>
                                            </p:txEl>
                                          </p:spTgt>
                                        </p:tgtEl>
                                        <p:attrNameLst>
                                          <p:attrName>ppt_y</p:attrName>
                                        </p:attrNameLst>
                                      </p:cBhvr>
                                      <p:tavLst>
                                        <p:tav tm="0">
                                          <p:val>
                                            <p:strVal val="#ppt_y-.03"/>
                                          </p:val>
                                        </p:tav>
                                        <p:tav tm="100000">
                                          <p:val>
                                            <p:strVal val="#ppt_y"/>
                                          </p:val>
                                        </p:tav>
                                      </p:tavLst>
                                    </p:anim>
                                  </p:childTnLst>
                                </p:cTn>
                              </p:par>
                              <p:par>
                                <p:cTn id="89" presetID="37" presetClass="entr" presetSubtype="0" fill="hold" nodeType="withEffect">
                                  <p:stCondLst>
                                    <p:cond delay="0"/>
                                  </p:stCondLst>
                                  <p:childTnLst>
                                    <p:set>
                                      <p:cBhvr>
                                        <p:cTn id="90" dur="1" fill="hold">
                                          <p:stCondLst>
                                            <p:cond delay="0"/>
                                          </p:stCondLst>
                                        </p:cTn>
                                        <p:tgtEl>
                                          <p:spTgt spid="4">
                                            <p:txEl>
                                              <p:pRg st="2" end="2"/>
                                            </p:txEl>
                                          </p:spTgt>
                                        </p:tgtEl>
                                        <p:attrNameLst>
                                          <p:attrName>style.visibility</p:attrName>
                                        </p:attrNameLst>
                                      </p:cBhvr>
                                      <p:to>
                                        <p:strVal val="visible"/>
                                      </p:to>
                                    </p:set>
                                    <p:animEffect transition="in" filter="fade">
                                      <p:cBhvr>
                                        <p:cTn id="91" dur="1000"/>
                                        <p:tgtEl>
                                          <p:spTgt spid="4">
                                            <p:txEl>
                                              <p:pRg st="2" end="2"/>
                                            </p:txEl>
                                          </p:spTgt>
                                        </p:tgtEl>
                                      </p:cBhvr>
                                    </p:animEffect>
                                    <p:anim calcmode="lin" valueType="num">
                                      <p:cBhvr>
                                        <p:cTn id="9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3" dur="900" decel="100000" fill="hold"/>
                                        <p:tgtEl>
                                          <p:spTgt spid="4">
                                            <p:txEl>
                                              <p:pRg st="2" end="2"/>
                                            </p:txEl>
                                          </p:spTgt>
                                        </p:tgtEl>
                                        <p:attrNameLst>
                                          <p:attrName>ppt_y</p:attrName>
                                        </p:attrNameLst>
                                      </p:cBhvr>
                                      <p:tavLst>
                                        <p:tav tm="0">
                                          <p:val>
                                            <p:strVal val="#ppt_y+1"/>
                                          </p:val>
                                        </p:tav>
                                        <p:tav tm="100000">
                                          <p:val>
                                            <p:strVal val="#ppt_y-.03"/>
                                          </p:val>
                                        </p:tav>
                                      </p:tavLst>
                                    </p:anim>
                                    <p:anim calcmode="lin" valueType="num">
                                      <p:cBhvr>
                                        <p:cTn id="94" dur="100" accel="100000" fill="hold">
                                          <p:stCondLst>
                                            <p:cond delay="900"/>
                                          </p:stCondLst>
                                        </p:cTn>
                                        <p:tgtEl>
                                          <p:spTgt spid="4">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chemeClr val="tx1"/>
                </a:solidFill>
                <a:latin typeface="Times New Roman" pitchFamily="18" charset="0"/>
                <a:cs typeface="Times New Roman" pitchFamily="18" charset="0"/>
              </a:rPr>
              <a:t>DFD OF REQUEST STUDY MATERAIL BY STUDENT</a:t>
            </a:r>
            <a:r>
              <a:rPr lang="en-IN" sz="3600" b="1" dirty="0" smtClean="0">
                <a:solidFill>
                  <a:schemeClr val="tx1"/>
                </a:solidFill>
                <a:latin typeface="Times New Roman" pitchFamily="18" charset="0"/>
                <a:cs typeface="Times New Roman" pitchFamily="18" charset="0"/>
              </a:rPr>
              <a:t>.</a:t>
            </a:r>
            <a:endParaRPr lang="en-IN" sz="3600" dirty="0">
              <a:solidFill>
                <a:schemeClr val="tx1"/>
              </a:solidFill>
              <a:latin typeface="Times New Roman" pitchFamily="18" charset="0"/>
              <a:cs typeface="Times New Roman" pitchFamily="18" charset="0"/>
            </a:endParaRPr>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0968" y="1938825"/>
            <a:ext cx="7802064" cy="43821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chemeClr val="tx1"/>
                </a:solidFill>
                <a:latin typeface="Times New Roman" pitchFamily="18" charset="0"/>
                <a:cs typeface="Times New Roman" pitchFamily="18" charset="0"/>
              </a:rPr>
              <a:t>DFD OF EDIT AND </a:t>
            </a:r>
            <a:r>
              <a:rPr lang="en-IN" sz="3600" b="1" dirty="0" smtClean="0">
                <a:solidFill>
                  <a:schemeClr val="tx1"/>
                </a:solidFill>
                <a:latin typeface="Times New Roman" pitchFamily="18" charset="0"/>
                <a:cs typeface="Times New Roman" pitchFamily="18" charset="0"/>
              </a:rPr>
              <a:t>DELETE REQUEST</a:t>
            </a:r>
            <a:r>
              <a:rPr lang="en-IN" sz="3600" b="1" dirty="0" smtClean="0">
                <a:solidFill>
                  <a:schemeClr val="tx1"/>
                </a:solidFill>
                <a:latin typeface="Times New Roman" pitchFamily="18" charset="0"/>
                <a:cs typeface="Times New Roman" pitchFamily="18" charset="0"/>
              </a:rPr>
              <a:t>.</a:t>
            </a:r>
            <a:endParaRPr lang="en-US" sz="3600" dirty="0">
              <a:solidFill>
                <a:schemeClr val="tx1"/>
              </a:solidFill>
              <a:latin typeface="Times New Roman" pitchFamily="18" charset="0"/>
              <a:cs typeface="Times New Roman" pitchFamily="18"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0968" y="1938825"/>
            <a:ext cx="7802064" cy="4382112"/>
          </a:xfrm>
          <a:prstGeom prst="rect">
            <a:avLst/>
          </a:prstGeom>
        </p:spPr>
      </p:pic>
    </p:spTree>
    <p:extLst>
      <p:ext uri="{BB962C8B-B14F-4D97-AF65-F5344CB8AC3E}">
        <p14:creationId xmlns:p14="http://schemas.microsoft.com/office/powerpoint/2010/main" val="1523253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ppt_x"/>
                                          </p:val>
                                        </p:tav>
                                        <p:tav tm="100000">
                                          <p:val>
                                            <p:strVal val="#ppt_x"/>
                                          </p:val>
                                        </p:tav>
                                      </p:tavLst>
                                    </p:anim>
                                    <p:anim calcmode="lin" valueType="num">
                                      <p:cBhvr additive="base">
                                        <p:cTn id="1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chemeClr val="tx1"/>
                </a:solidFill>
                <a:latin typeface="Times New Roman" pitchFamily="18" charset="0"/>
                <a:cs typeface="Times New Roman" pitchFamily="18" charset="0"/>
              </a:rPr>
              <a:t>DFD OF ADD TOPIC AND WITHDRAW TOPIC BY UPLOADER</a:t>
            </a:r>
            <a:r>
              <a:rPr lang="en-IN" sz="3600" b="1" dirty="0" smtClean="0">
                <a:solidFill>
                  <a:schemeClr val="tx1"/>
                </a:solidFill>
                <a:latin typeface="Times New Roman" pitchFamily="18" charset="0"/>
                <a:cs typeface="Times New Roman" pitchFamily="18" charset="0"/>
              </a:rPr>
              <a:t>.</a:t>
            </a:r>
            <a:endParaRPr lang="en-US" sz="3600" dirty="0">
              <a:solidFill>
                <a:schemeClr val="tx1"/>
              </a:solidFill>
              <a:latin typeface="Times New Roman" pitchFamily="18" charset="0"/>
              <a:cs typeface="Times New Roman" pitchFamily="18" charset="0"/>
            </a:endParaRPr>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rcRect r="58720"/>
          <a:stretch>
            <a:fillRect/>
          </a:stretch>
        </p:blipFill>
        <p:spPr>
          <a:xfrm>
            <a:off x="2961654" y="1938825"/>
            <a:ext cx="3220692" cy="4382112"/>
          </a:xfrm>
          <a:prstGeom prst="rect">
            <a:avLst/>
          </a:prstGeom>
        </p:spPr>
      </p:pic>
    </p:spTree>
    <p:extLst>
      <p:ext uri="{BB962C8B-B14F-4D97-AF65-F5344CB8AC3E}">
        <p14:creationId xmlns:p14="http://schemas.microsoft.com/office/powerpoint/2010/main" val="1547334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42"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anim calcmode="lin" valueType="num">
                                      <p:cBhvr>
                                        <p:cTn id="10" dur="500" fill="hold"/>
                                        <p:tgtEl>
                                          <p:spTgt spid="5"/>
                                        </p:tgtEl>
                                        <p:attrNameLst>
                                          <p:attrName>ppt_x</p:attrName>
                                        </p:attrNameLst>
                                      </p:cBhvr>
                                      <p:tavLst>
                                        <p:tav tm="0">
                                          <p:val>
                                            <p:strVal val="#ppt_x"/>
                                          </p:val>
                                        </p:tav>
                                        <p:tav tm="100000">
                                          <p:val>
                                            <p:strVal val="#ppt_x"/>
                                          </p:val>
                                        </p:tav>
                                      </p:tavLst>
                                    </p:anim>
                                    <p:anim calcmode="lin" valueType="num">
                                      <p:cBhvr>
                                        <p:cTn id="11"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85860"/>
            <a:ext cx="8229600" cy="4389120"/>
          </a:xfrm>
        </p:spPr>
        <p:txBody>
          <a:bodyPr/>
          <a:lstStyle/>
          <a:p>
            <a:endParaRPr lang="en-IN" dirty="0" smtClean="0"/>
          </a:p>
          <a:p>
            <a:endParaRPr lang="en-IN" dirty="0" smtClean="0"/>
          </a:p>
          <a:p>
            <a:pPr>
              <a:buNone/>
            </a:pPr>
            <a:r>
              <a:rPr lang="en-IN" dirty="0" smtClean="0"/>
              <a:t>                                  </a:t>
            </a:r>
            <a:r>
              <a:rPr lang="en-IN" dirty="0" smtClean="0"/>
              <a:t>   </a:t>
            </a:r>
          </a:p>
          <a:p>
            <a:pPr>
              <a:buNone/>
            </a:pPr>
            <a:r>
              <a:rPr lang="en-IN" sz="3600" dirty="0">
                <a:latin typeface="Times New Roman" pitchFamily="18" charset="0"/>
                <a:cs typeface="Times New Roman" pitchFamily="18" charset="0"/>
              </a:rPr>
              <a:t> </a:t>
            </a:r>
            <a:r>
              <a:rPr lang="en-IN" sz="3600" dirty="0" smtClean="0">
                <a:latin typeface="Times New Roman" pitchFamily="18" charset="0"/>
                <a:cs typeface="Times New Roman" pitchFamily="18" charset="0"/>
              </a:rPr>
              <a:t>                         </a:t>
            </a:r>
            <a:r>
              <a:rPr lang="en-IN" sz="3600" dirty="0" smtClean="0">
                <a:latin typeface="Times New Roman" pitchFamily="18" charset="0"/>
                <a:cs typeface="Times New Roman" pitchFamily="18" charset="0"/>
              </a:rPr>
              <a:t>THANKS</a:t>
            </a:r>
            <a:endParaRPr lang="en-IN" sz="36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9" dur="500" fill="hold"/>
                                        <p:tgtEl>
                                          <p:spTgt spid="3">
                                            <p:txEl>
                                              <p:pRg st="2" end="2"/>
                                            </p:txEl>
                                          </p:spTgt>
                                        </p:tgtEl>
                                        <p:attrNameLst>
                                          <p:attrName>style.rotation</p:attrName>
                                        </p:attrNameLst>
                                      </p:cBhvr>
                                      <p:tavLst>
                                        <p:tav tm="0">
                                          <p:val>
                                            <p:fltVal val="360"/>
                                          </p:val>
                                        </p:tav>
                                        <p:tav tm="100000">
                                          <p:val>
                                            <p:fltVal val="0"/>
                                          </p:val>
                                        </p:tav>
                                      </p:tavLst>
                                    </p:anim>
                                    <p:animEffect transition="in" filter="fade">
                                      <p:cBhvr>
                                        <p:cTn id="10" dur="500"/>
                                        <p:tgtEl>
                                          <p:spTgt spid="3">
                                            <p:txEl>
                                              <p:pRg st="2" end="2"/>
                                            </p:txEl>
                                          </p:spTgt>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p:cTn id="1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3" end="3"/>
                                            </p:txEl>
                                          </p:spTgt>
                                        </p:tgtEl>
                                        <p:attrNameLst>
                                          <p:attrName>ppt_h</p:attrName>
                                        </p:attrNameLst>
                                      </p:cBhvr>
                                      <p:tavLst>
                                        <p:tav tm="0">
                                          <p:val>
                                            <p:fltVal val="0"/>
                                          </p:val>
                                        </p:tav>
                                        <p:tav tm="100000">
                                          <p:val>
                                            <p:strVal val="#ppt_h"/>
                                          </p:val>
                                        </p:tav>
                                      </p:tavLst>
                                    </p:anim>
                                    <p:anim calcmode="lin" valueType="num">
                                      <p:cBhvr>
                                        <p:cTn id="15" dur="500" fill="hold"/>
                                        <p:tgtEl>
                                          <p:spTgt spid="3">
                                            <p:txEl>
                                              <p:pRg st="3" end="3"/>
                                            </p:txEl>
                                          </p:spTgt>
                                        </p:tgtEl>
                                        <p:attrNameLst>
                                          <p:attrName>style.rotation</p:attrName>
                                        </p:attrNameLst>
                                      </p:cBhvr>
                                      <p:tavLst>
                                        <p:tav tm="0">
                                          <p:val>
                                            <p:fltVal val="360"/>
                                          </p:val>
                                        </p:tav>
                                        <p:tav tm="100000">
                                          <p:val>
                                            <p:fltVal val="0"/>
                                          </p:val>
                                        </p:tav>
                                      </p:tavLst>
                                    </p:anim>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5072098"/>
          </a:xfrm>
        </p:spPr>
        <p:txBody>
          <a:bodyPr/>
          <a:lstStyle/>
          <a:p>
            <a:pPr>
              <a:buNone/>
            </a:pPr>
            <a:r>
              <a:rPr lang="en-IN" dirty="0" smtClean="0"/>
              <a:t>                           </a:t>
            </a:r>
            <a:r>
              <a:rPr lang="en-IN" sz="3200" dirty="0" smtClean="0">
                <a:latin typeface="Times New Roman" pitchFamily="18" charset="0"/>
              </a:rPr>
              <a:t>PEER SUPPORT</a:t>
            </a:r>
          </a:p>
          <a:p>
            <a:pPr>
              <a:buNone/>
            </a:pPr>
            <a:endParaRPr lang="en-IN" dirty="0" smtClean="0"/>
          </a:p>
          <a:p>
            <a:pPr>
              <a:buNone/>
            </a:pP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(it is developed </a:t>
            </a:r>
            <a:r>
              <a:rPr lang="en-IN" sz="2400" dirty="0" smtClean="0">
                <a:latin typeface="Times New Roman" pitchFamily="18" charset="0"/>
                <a:cs typeface="Times New Roman" pitchFamily="18" charset="0"/>
              </a:rPr>
              <a:t>using </a:t>
            </a:r>
            <a:r>
              <a:rPr lang="en-IN" sz="2400" dirty="0" smtClean="0"/>
              <a:t>HTML</a:t>
            </a:r>
            <a:r>
              <a:rPr lang="en-IN" sz="2400" dirty="0"/>
              <a:t>, CSS, JavaScript, PHP, and </a:t>
            </a:r>
            <a:r>
              <a:rPr lang="en-IN" sz="2400" dirty="0" smtClean="0"/>
              <a:t>MYSQL</a:t>
            </a:r>
            <a:r>
              <a:rPr lang="en-IN" sz="2400" dirty="0" smtClean="0">
                <a:latin typeface="Times New Roman" pitchFamily="18" charset="0"/>
                <a:cs typeface="Times New Roman" pitchFamily="18" charset="0"/>
              </a:rPr>
              <a:t>)</a:t>
            </a:r>
            <a:endParaRPr lang="en-IN" sz="2400" dirty="0" smtClean="0">
              <a:latin typeface="Times New Roman" pitchFamily="18" charset="0"/>
              <a:cs typeface="Times New Roman" pitchFamily="18" charset="0"/>
            </a:endParaRPr>
          </a:p>
          <a:p>
            <a:pPr>
              <a:buNone/>
            </a:pPr>
            <a:endParaRPr lang="en-IN" dirty="0" smtClean="0"/>
          </a:p>
          <a:p>
            <a:pPr>
              <a:buNone/>
            </a:pPr>
            <a:endParaRPr lang="en-IN" dirty="0" smtClean="0"/>
          </a:p>
          <a:p>
            <a:pPr>
              <a:buNone/>
            </a:pPr>
            <a:endParaRPr lang="en-I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3">
                                            <p:txEl>
                                              <p:pRg st="0" end="0"/>
                                            </p:txEl>
                                          </p:spTgt>
                                        </p:tgtEl>
                                        <p:attrNameLst>
                                          <p:attrName>ppt_x</p:attrName>
                                        </p:attrNameLst>
                                      </p:cBhvr>
                                    </p:anim>
                                    <p:anim from="0" to="-1.0" calcmode="lin" valueType="num">
                                      <p:cBhvr>
                                        <p:cTn id="8" dur="200" decel="50000" autoRev="1" fill="hold">
                                          <p:stCondLst>
                                            <p:cond delay="600"/>
                                          </p:stCondLst>
                                        </p:cTn>
                                        <p:tgtEl>
                                          <p:spTgt spid="3">
                                            <p:txEl>
                                              <p:pRg st="0" end="0"/>
                                            </p:txEl>
                                          </p:spTgt>
                                        </p:tgtEl>
                                        <p:attrNameLst>
                                          <p:attrName>xshear</p:attrName>
                                        </p:attrNameLst>
                                      </p:cBhvr>
                                    </p:anim>
                                    <p:animScale>
                                      <p:cBhvr>
                                        <p:cTn id="9" dur="200" decel="100000" autoRev="1" fill="hold">
                                          <p:stCondLst>
                                            <p:cond delay="600"/>
                                          </p:stCondLst>
                                        </p:cTn>
                                        <p:tgtEl>
                                          <p:spTgt spid="3">
                                            <p:txEl>
                                              <p:pRg st="0" end="0"/>
                                            </p:txEl>
                                          </p:spTgt>
                                        </p:tgtEl>
                                      </p:cBhvr>
                                      <p:from x="100000" y="100000"/>
                                      <p:to x="80000" y="100000"/>
                                    </p:animScale>
                                    <p:anim by="(#ppt_h/3+#ppt_w*0.1)" calcmode="lin" valueType="num">
                                      <p:cBhvr additive="sum">
                                        <p:cTn id="10" dur="200" decel="100000" autoRev="1" fill="hold">
                                          <p:stCondLst>
                                            <p:cond delay="600"/>
                                          </p:stCondLst>
                                        </p:cTn>
                                        <p:tgtEl>
                                          <p:spTgt spid="3">
                                            <p:txEl>
                                              <p:pRg st="0" end="0"/>
                                            </p:txEl>
                                          </p:spTgt>
                                        </p:tgtEl>
                                        <p:attrNameLst>
                                          <p:attrName>ppt_x</p:attrName>
                                        </p:attrNameLst>
                                      </p:cBhvr>
                                    </p:anim>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smtClean="0">
                <a:solidFill>
                  <a:schemeClr val="tx1"/>
                </a:solidFill>
                <a:latin typeface="Times New Roman" pitchFamily="18" charset="0"/>
                <a:cs typeface="Times New Roman" pitchFamily="18" charset="0"/>
              </a:rPr>
              <a:t>ABSTRACT</a:t>
            </a:r>
            <a:endParaRPr lang="en-IN"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lgn="just"/>
            <a:r>
              <a:rPr lang="en-IN" dirty="0">
                <a:latin typeface="Times New Roman" pitchFamily="18" charset="0"/>
                <a:cs typeface="Times New Roman" pitchFamily="18" charset="0"/>
              </a:rPr>
              <a:t>The main objective of the project is to create a web application that allows users (students) to upload and download the study materials based on their need. The uploaded material will be displayed in the form of list and students can download these study material. Using the website, students can request the topics which they want from the other students or peers</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There </a:t>
            </a:r>
            <a:r>
              <a:rPr lang="en-IN" dirty="0">
                <a:latin typeface="Times New Roman" pitchFamily="18" charset="0"/>
                <a:cs typeface="Times New Roman" pitchFamily="18" charset="0"/>
              </a:rPr>
              <a:t>are various management systems in different universities, colleges, and institutes where students can download the content uploaded by the faculties only. We want to develop a different a different website where students can download and upload the study materials for their peers.</a:t>
            </a:r>
          </a:p>
          <a:p>
            <a:pPr marL="0" indent="0">
              <a:buNone/>
            </a:pPr>
            <a:endParaRPr lang="en-IN" dirty="0" smtClean="0"/>
          </a:p>
        </p:txBody>
      </p:sp>
    </p:spTree>
    <p:extLst>
      <p:ext uri="{BB962C8B-B14F-4D97-AF65-F5344CB8AC3E}">
        <p14:creationId xmlns:p14="http://schemas.microsoft.com/office/powerpoint/2010/main" val="244011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latin typeface="Times New Roman" pitchFamily="18" charset="0"/>
                <a:cs typeface="Times New Roman" pitchFamily="18" charset="0"/>
              </a:rPr>
              <a:t>                   </a:t>
            </a:r>
            <a:r>
              <a:rPr lang="en-IN" sz="3600" dirty="0" smtClean="0">
                <a:solidFill>
                  <a:schemeClr val="tx1"/>
                </a:solidFill>
                <a:latin typeface="Times New Roman" pitchFamily="18" charset="0"/>
                <a:cs typeface="Times New Roman" pitchFamily="18" charset="0"/>
              </a:rPr>
              <a:t>Continue..</a:t>
            </a:r>
            <a:endParaRPr lang="en-IN"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400" dirty="0">
                <a:latin typeface="Times New Roman" pitchFamily="18" charset="0"/>
                <a:cs typeface="Times New Roman" pitchFamily="18" charset="0"/>
              </a:rPr>
              <a:t>The Peer Support website provide uploading and downloading facilities through a web browser. A student can, register himself just for getting the uploaded files and he can also become the </a:t>
            </a:r>
            <a:r>
              <a:rPr lang="en-IN" sz="2400" dirty="0" err="1">
                <a:latin typeface="Times New Roman" pitchFamily="18" charset="0"/>
                <a:cs typeface="Times New Roman" pitchFamily="18" charset="0"/>
              </a:rPr>
              <a:t>uploader</a:t>
            </a:r>
            <a:r>
              <a:rPr lang="en-IN" sz="2400" dirty="0">
                <a:latin typeface="Times New Roman" pitchFamily="18" charset="0"/>
                <a:cs typeface="Times New Roman" pitchFamily="18" charset="0"/>
              </a:rPr>
              <a:t> after selecting the base topic</a:t>
            </a: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The Administrator will have the additional functionalities when compared to the common user. He can view the registered students, their topics, uploaded files etc. He can also add new topics in topic list</a:t>
            </a: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85003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solidFill>
                  <a:schemeClr val="tx1"/>
                </a:solidFill>
                <a:latin typeface="Times New Roman" pitchFamily="18" charset="0"/>
                <a:cs typeface="Times New Roman" pitchFamily="18" charset="0"/>
              </a:rPr>
              <a:t>ADVANTAGE OF WEBSITE</a:t>
            </a:r>
            <a:endParaRPr lang="en-IN"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fontAlgn="t">
              <a:buNone/>
            </a:pPr>
            <a:r>
              <a:rPr lang="en-IN" b="1" u="sng" dirty="0" smtClean="0"/>
              <a:t> </a:t>
            </a:r>
            <a:r>
              <a:rPr lang="en-IN" sz="3000" u="sng" dirty="0" smtClean="0">
                <a:latin typeface="Times New Roman" pitchFamily="18" charset="0"/>
                <a:cs typeface="Times New Roman" pitchFamily="18" charset="0"/>
              </a:rPr>
              <a:t>STUDENT</a:t>
            </a:r>
            <a:r>
              <a:rPr lang="en-IN" sz="3000" b="1" u="sng" dirty="0" smtClean="0">
                <a:latin typeface="Times New Roman" pitchFamily="18" charset="0"/>
                <a:cs typeface="Times New Roman" pitchFamily="18" charset="0"/>
              </a:rPr>
              <a:t> </a:t>
            </a:r>
            <a:r>
              <a:rPr lang="en-IN" sz="3000" u="sng" dirty="0" smtClean="0">
                <a:latin typeface="Times New Roman" pitchFamily="18" charset="0"/>
                <a:cs typeface="Times New Roman" pitchFamily="18" charset="0"/>
              </a:rPr>
              <a:t>MODULE</a:t>
            </a:r>
            <a:endParaRPr lang="en-US" sz="3000" dirty="0">
              <a:latin typeface="Times New Roman" pitchFamily="18" charset="0"/>
              <a:cs typeface="Times New Roman" pitchFamily="18" charset="0"/>
            </a:endParaRPr>
          </a:p>
          <a:p>
            <a:pPr lvl="0" fontAlgn="t"/>
            <a:r>
              <a:rPr lang="en-IN" dirty="0">
                <a:latin typeface="Times New Roman" pitchFamily="18" charset="0"/>
                <a:cs typeface="Times New Roman" pitchFamily="18" charset="0"/>
              </a:rPr>
              <a:t>Registration form for online study material.</a:t>
            </a:r>
            <a:endParaRPr lang="en-US" dirty="0">
              <a:latin typeface="Times New Roman" pitchFamily="18" charset="0"/>
              <a:cs typeface="Times New Roman" pitchFamily="18" charset="0"/>
            </a:endParaRPr>
          </a:p>
          <a:p>
            <a:pPr lvl="0" fontAlgn="t"/>
            <a:r>
              <a:rPr lang="en-IN" dirty="0">
                <a:latin typeface="Times New Roman" pitchFamily="18" charset="0"/>
                <a:cs typeface="Times New Roman" pitchFamily="18" charset="0"/>
              </a:rPr>
              <a:t>Login their account.</a:t>
            </a:r>
            <a:endParaRPr lang="en-US" dirty="0">
              <a:latin typeface="Times New Roman" pitchFamily="18" charset="0"/>
              <a:cs typeface="Times New Roman" pitchFamily="18" charset="0"/>
            </a:endParaRPr>
          </a:p>
          <a:p>
            <a:pPr lvl="0" fontAlgn="t"/>
            <a:r>
              <a:rPr lang="en-IN" dirty="0">
                <a:latin typeface="Times New Roman" pitchFamily="18" charset="0"/>
                <a:cs typeface="Times New Roman" pitchFamily="18" charset="0"/>
              </a:rPr>
              <a:t>View student homepage.</a:t>
            </a:r>
            <a:endParaRPr lang="en-US" dirty="0">
              <a:latin typeface="Times New Roman" pitchFamily="18" charset="0"/>
              <a:cs typeface="Times New Roman" pitchFamily="18" charset="0"/>
            </a:endParaRPr>
          </a:p>
          <a:p>
            <a:pPr lvl="0" fontAlgn="t"/>
            <a:r>
              <a:rPr lang="en-IN" dirty="0">
                <a:latin typeface="Times New Roman" pitchFamily="18" charset="0"/>
                <a:cs typeface="Times New Roman" pitchFamily="18" charset="0"/>
              </a:rPr>
              <a:t>Download study material.</a:t>
            </a:r>
            <a:endParaRPr lang="en-US" dirty="0">
              <a:latin typeface="Times New Roman" pitchFamily="18" charset="0"/>
              <a:cs typeface="Times New Roman" pitchFamily="18" charset="0"/>
            </a:endParaRPr>
          </a:p>
          <a:p>
            <a:pPr lvl="0" fontAlgn="t"/>
            <a:r>
              <a:rPr lang="en-IN" dirty="0">
                <a:latin typeface="Times New Roman" pitchFamily="18" charset="0"/>
                <a:cs typeface="Times New Roman" pitchFamily="18" charset="0"/>
              </a:rPr>
              <a:t>Request study material.</a:t>
            </a:r>
            <a:endParaRPr lang="en-US" dirty="0">
              <a:latin typeface="Times New Roman" pitchFamily="18" charset="0"/>
              <a:cs typeface="Times New Roman" pitchFamily="18" charset="0"/>
            </a:endParaRPr>
          </a:p>
          <a:p>
            <a:pPr lvl="0" fontAlgn="t"/>
            <a:r>
              <a:rPr lang="en-IN" dirty="0">
                <a:latin typeface="Times New Roman" pitchFamily="18" charset="0"/>
                <a:cs typeface="Times New Roman" pitchFamily="18" charset="0"/>
              </a:rPr>
              <a:t>Edit and delete study material</a:t>
            </a:r>
            <a:r>
              <a:rPr lang="en-IN" dirty="0" smtClean="0">
                <a:latin typeface="Times New Roman" pitchFamily="18" charset="0"/>
                <a:cs typeface="Times New Roman" pitchFamily="18" charset="0"/>
              </a:rPr>
              <a:t>.</a:t>
            </a:r>
          </a:p>
          <a:p>
            <a:pPr lvl="0" fontAlgn="t"/>
            <a:r>
              <a:rPr lang="en-IN" dirty="0" smtClean="0">
                <a:latin typeface="Times New Roman" pitchFamily="18" charset="0"/>
                <a:cs typeface="Times New Roman" pitchFamily="18" charset="0"/>
              </a:rPr>
              <a:t>Feedback.</a:t>
            </a:r>
          </a:p>
          <a:p>
            <a:pPr lvl="0" fontAlgn="t"/>
            <a:r>
              <a:rPr lang="en-IN" dirty="0" smtClean="0">
                <a:latin typeface="Times New Roman" pitchFamily="18" charset="0"/>
                <a:cs typeface="Times New Roman" pitchFamily="18" charset="0"/>
              </a:rPr>
              <a:t>Discussion.</a:t>
            </a:r>
            <a:endParaRPr lang="en-US" dirty="0">
              <a:latin typeface="Times New Roman" pitchFamily="18" charset="0"/>
              <a:cs typeface="Times New Roman" pitchFamily="18" charset="0"/>
            </a:endParaRPr>
          </a:p>
          <a:p>
            <a:pPr lvl="0" fontAlgn="t"/>
            <a:r>
              <a:rPr lang="en-IN" dirty="0">
                <a:latin typeface="Times New Roman" pitchFamily="18" charset="0"/>
                <a:cs typeface="Times New Roman" pitchFamily="18" charset="0"/>
              </a:rPr>
              <a:t>Logout</a:t>
            </a:r>
            <a:endParaRPr lang="en-US" dirty="0">
              <a:latin typeface="Times New Roman" pitchFamily="18" charset="0"/>
              <a:cs typeface="Times New Roman" pitchFamily="18" charset="0"/>
            </a:endParaRPr>
          </a:p>
          <a:p>
            <a:pPr>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18" presetClass="entr" presetSubtype="12" fill="hold" nodeType="after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strips(downLeft)">
                                      <p:cBhvr>
                                        <p:cTn id="24" dur="500"/>
                                        <p:tgtEl>
                                          <p:spTgt spid="3">
                                            <p:txEl>
                                              <p:pRg st="0" end="0"/>
                                            </p:txEl>
                                          </p:spTgt>
                                        </p:tgtEl>
                                      </p:cBhvr>
                                    </p:animEffect>
                                  </p:childTnLst>
                                </p:cTn>
                              </p:par>
                            </p:childTnLst>
                          </p:cTn>
                        </p:par>
                        <p:par>
                          <p:cTn id="25" fill="hold">
                            <p:stCondLst>
                              <p:cond delay="2500"/>
                            </p:stCondLst>
                            <p:childTnLst>
                              <p:par>
                                <p:cTn id="26" presetID="18" presetClass="entr" presetSubtype="12" fill="hold" nodeType="after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strips(downLeft)">
                                      <p:cBhvr>
                                        <p:cTn id="28" dur="500"/>
                                        <p:tgtEl>
                                          <p:spTgt spid="3">
                                            <p:txEl>
                                              <p:pRg st="1" end="1"/>
                                            </p:txEl>
                                          </p:spTgt>
                                        </p:tgtEl>
                                      </p:cBhvr>
                                    </p:animEffect>
                                  </p:childTnLst>
                                </p:cTn>
                              </p:par>
                            </p:childTnLst>
                          </p:cTn>
                        </p:par>
                        <p:par>
                          <p:cTn id="29" fill="hold">
                            <p:stCondLst>
                              <p:cond delay="3000"/>
                            </p:stCondLst>
                            <p:childTnLst>
                              <p:par>
                                <p:cTn id="30" presetID="18" presetClass="entr" presetSubtype="12" fill="hold" nodeType="after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strips(downLeft)">
                                      <p:cBhvr>
                                        <p:cTn id="32" dur="500"/>
                                        <p:tgtEl>
                                          <p:spTgt spid="3">
                                            <p:txEl>
                                              <p:pRg st="2" end="2"/>
                                            </p:txEl>
                                          </p:spTgt>
                                        </p:tgtEl>
                                      </p:cBhvr>
                                    </p:animEffect>
                                  </p:childTnLst>
                                </p:cTn>
                              </p:par>
                            </p:childTnLst>
                          </p:cTn>
                        </p:par>
                        <p:par>
                          <p:cTn id="33" fill="hold">
                            <p:stCondLst>
                              <p:cond delay="3500"/>
                            </p:stCondLst>
                            <p:childTnLst>
                              <p:par>
                                <p:cTn id="34" presetID="18" presetClass="entr" presetSubtype="12" fill="hold" nodeType="after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strips(downLeft)">
                                      <p:cBhvr>
                                        <p:cTn id="36" dur="500"/>
                                        <p:tgtEl>
                                          <p:spTgt spid="3">
                                            <p:txEl>
                                              <p:pRg st="3" end="3"/>
                                            </p:txEl>
                                          </p:spTgt>
                                        </p:tgtEl>
                                      </p:cBhvr>
                                    </p:animEffect>
                                  </p:childTnLst>
                                </p:cTn>
                              </p:par>
                            </p:childTnLst>
                          </p:cTn>
                        </p:par>
                        <p:par>
                          <p:cTn id="37" fill="hold">
                            <p:stCondLst>
                              <p:cond delay="4000"/>
                            </p:stCondLst>
                            <p:childTnLst>
                              <p:par>
                                <p:cTn id="38" presetID="18" presetClass="entr" presetSubtype="12" fill="hold" nodeType="after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strips(downLeft)">
                                      <p:cBhvr>
                                        <p:cTn id="40" dur="500"/>
                                        <p:tgtEl>
                                          <p:spTgt spid="3">
                                            <p:txEl>
                                              <p:pRg st="4" end="4"/>
                                            </p:txEl>
                                          </p:spTgt>
                                        </p:tgtEl>
                                      </p:cBhvr>
                                    </p:animEffect>
                                  </p:childTnLst>
                                </p:cTn>
                              </p:par>
                            </p:childTnLst>
                          </p:cTn>
                        </p:par>
                        <p:par>
                          <p:cTn id="41" fill="hold">
                            <p:stCondLst>
                              <p:cond delay="4500"/>
                            </p:stCondLst>
                            <p:childTnLst>
                              <p:par>
                                <p:cTn id="42" presetID="18" presetClass="entr" presetSubtype="12" fill="hold" nodeType="after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strips(downLeft)">
                                      <p:cBhvr>
                                        <p:cTn id="44" dur="500"/>
                                        <p:tgtEl>
                                          <p:spTgt spid="3">
                                            <p:txEl>
                                              <p:pRg st="5" end="5"/>
                                            </p:txEl>
                                          </p:spTgt>
                                        </p:tgtEl>
                                      </p:cBhvr>
                                    </p:animEffect>
                                  </p:childTnLst>
                                </p:cTn>
                              </p:par>
                            </p:childTnLst>
                          </p:cTn>
                        </p:par>
                        <p:par>
                          <p:cTn id="45" fill="hold">
                            <p:stCondLst>
                              <p:cond delay="5000"/>
                            </p:stCondLst>
                            <p:childTnLst>
                              <p:par>
                                <p:cTn id="46" presetID="18" presetClass="entr" presetSubtype="12" fill="hold" nodeType="after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strips(downLeft)">
                                      <p:cBhvr>
                                        <p:cTn id="48" dur="500"/>
                                        <p:tgtEl>
                                          <p:spTgt spid="3">
                                            <p:txEl>
                                              <p:pRg st="6" end="6"/>
                                            </p:txEl>
                                          </p:spTgt>
                                        </p:tgtEl>
                                      </p:cBhvr>
                                    </p:animEffect>
                                  </p:childTnLst>
                                </p:cTn>
                              </p:par>
                            </p:childTnLst>
                          </p:cTn>
                        </p:par>
                        <p:par>
                          <p:cTn id="49" fill="hold">
                            <p:stCondLst>
                              <p:cond delay="5500"/>
                            </p:stCondLst>
                            <p:childTnLst>
                              <p:par>
                                <p:cTn id="50" presetID="18" presetClass="entr" presetSubtype="12" fill="hold" nodeType="after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strips(downLeft)">
                                      <p:cBhvr>
                                        <p:cTn id="52" dur="500"/>
                                        <p:tgtEl>
                                          <p:spTgt spid="3">
                                            <p:txEl>
                                              <p:pRg st="7" end="7"/>
                                            </p:txEl>
                                          </p:spTgt>
                                        </p:tgtEl>
                                      </p:cBhvr>
                                    </p:animEffect>
                                  </p:childTnLst>
                                </p:cTn>
                              </p:par>
                            </p:childTnLst>
                          </p:cTn>
                        </p:par>
                        <p:par>
                          <p:cTn id="53" fill="hold">
                            <p:stCondLst>
                              <p:cond delay="6000"/>
                            </p:stCondLst>
                            <p:childTnLst>
                              <p:par>
                                <p:cTn id="54" presetID="18" presetClass="entr" presetSubtype="12" fill="hold" nodeType="after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strips(downLeft)">
                                      <p:cBhvr>
                                        <p:cTn id="56" dur="500"/>
                                        <p:tgtEl>
                                          <p:spTgt spid="3">
                                            <p:txEl>
                                              <p:pRg st="8" end="8"/>
                                            </p:txEl>
                                          </p:spTgt>
                                        </p:tgtEl>
                                      </p:cBhvr>
                                    </p:animEffect>
                                  </p:childTnLst>
                                </p:cTn>
                              </p:par>
                            </p:childTnLst>
                          </p:cTn>
                        </p:par>
                        <p:par>
                          <p:cTn id="57" fill="hold">
                            <p:stCondLst>
                              <p:cond delay="6500"/>
                            </p:stCondLst>
                            <p:childTnLst>
                              <p:par>
                                <p:cTn id="58" presetID="18" presetClass="entr" presetSubtype="12" fill="hold" nodeType="after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strips(downLeft)">
                                      <p:cBhvr>
                                        <p:cTn id="6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solidFill>
                  <a:schemeClr val="tx1"/>
                </a:solidFill>
                <a:latin typeface="Times New Roman" pitchFamily="18" charset="0"/>
                <a:cs typeface="Times New Roman" pitchFamily="18" charset="0"/>
              </a:rPr>
              <a:t>                        Continue..</a:t>
            </a:r>
            <a:endParaRPr lang="en-IN"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fontAlgn="t">
              <a:buNone/>
            </a:pPr>
            <a:r>
              <a:rPr lang="en-IN" u="sng" dirty="0" smtClean="0">
                <a:latin typeface="Times New Roman" pitchFamily="18" charset="0"/>
                <a:cs typeface="Times New Roman" pitchFamily="18" charset="0"/>
              </a:rPr>
              <a:t>UPLOADER MODULE</a:t>
            </a:r>
            <a:endParaRPr lang="en-US" u="sng" dirty="0" smtClean="0">
              <a:latin typeface="Times New Roman" pitchFamily="18" charset="0"/>
              <a:cs typeface="Times New Roman" pitchFamily="18" charset="0"/>
            </a:endParaRPr>
          </a:p>
          <a:p>
            <a:pPr fontAlgn="t"/>
            <a:r>
              <a:rPr lang="en-IN" sz="2400" dirty="0" smtClean="0">
                <a:latin typeface="Times New Roman" pitchFamily="18" charset="0"/>
                <a:cs typeface="Times New Roman" pitchFamily="18" charset="0"/>
              </a:rPr>
              <a:t>Registration </a:t>
            </a:r>
            <a:r>
              <a:rPr lang="en-IN" sz="2400" dirty="0">
                <a:latin typeface="Times New Roman" pitchFamily="18" charset="0"/>
                <a:cs typeface="Times New Roman" pitchFamily="18" charset="0"/>
              </a:rPr>
              <a:t>form to upload study material</a:t>
            </a:r>
            <a:r>
              <a:rPr lang="en-IN"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lvl="0" fontAlgn="t"/>
            <a:r>
              <a:rPr lang="en-IN" sz="2400" dirty="0">
                <a:latin typeface="Times New Roman" pitchFamily="18" charset="0"/>
                <a:cs typeface="Times New Roman" pitchFamily="18" charset="0"/>
              </a:rPr>
              <a:t>Login their account.</a:t>
            </a:r>
            <a:endParaRPr lang="en-US" sz="2400" dirty="0">
              <a:latin typeface="Times New Roman" pitchFamily="18" charset="0"/>
              <a:cs typeface="Times New Roman" pitchFamily="18" charset="0"/>
            </a:endParaRPr>
          </a:p>
          <a:p>
            <a:pPr lvl="0" fontAlgn="t"/>
            <a:r>
              <a:rPr lang="en-IN" sz="2400" dirty="0">
                <a:latin typeface="Times New Roman" pitchFamily="18" charset="0"/>
                <a:cs typeface="Times New Roman" pitchFamily="18" charset="0"/>
              </a:rPr>
              <a:t>View </a:t>
            </a:r>
            <a:r>
              <a:rPr lang="en-IN" sz="2400" dirty="0" err="1">
                <a:latin typeface="Times New Roman" pitchFamily="18" charset="0"/>
                <a:cs typeface="Times New Roman" pitchFamily="18" charset="0"/>
              </a:rPr>
              <a:t>uploader</a:t>
            </a:r>
            <a:r>
              <a:rPr lang="en-IN" sz="2400" dirty="0">
                <a:latin typeface="Times New Roman" pitchFamily="18" charset="0"/>
                <a:cs typeface="Times New Roman" pitchFamily="18" charset="0"/>
              </a:rPr>
              <a:t> homepage. </a:t>
            </a:r>
            <a:endParaRPr lang="en-US" sz="2400" dirty="0">
              <a:latin typeface="Times New Roman" pitchFamily="18" charset="0"/>
              <a:cs typeface="Times New Roman" pitchFamily="18" charset="0"/>
            </a:endParaRPr>
          </a:p>
          <a:p>
            <a:pPr lvl="0" fontAlgn="t"/>
            <a:r>
              <a:rPr lang="en-IN" sz="2400" dirty="0">
                <a:latin typeface="Times New Roman" pitchFamily="18" charset="0"/>
                <a:cs typeface="Times New Roman" pitchFamily="18" charset="0"/>
              </a:rPr>
              <a:t>Upload study material.</a:t>
            </a:r>
            <a:endParaRPr lang="en-US" sz="2400" dirty="0">
              <a:latin typeface="Times New Roman" pitchFamily="18" charset="0"/>
              <a:cs typeface="Times New Roman" pitchFamily="18" charset="0"/>
            </a:endParaRPr>
          </a:p>
          <a:p>
            <a:pPr lvl="0" fontAlgn="t"/>
            <a:r>
              <a:rPr lang="en-IN" sz="2400" dirty="0">
                <a:latin typeface="Times New Roman" pitchFamily="18" charset="0"/>
                <a:cs typeface="Times New Roman" pitchFamily="18" charset="0"/>
              </a:rPr>
              <a:t>Download study material.</a:t>
            </a:r>
            <a:endParaRPr lang="en-US" sz="2400" dirty="0">
              <a:latin typeface="Times New Roman" pitchFamily="18" charset="0"/>
              <a:cs typeface="Times New Roman" pitchFamily="18" charset="0"/>
            </a:endParaRPr>
          </a:p>
          <a:p>
            <a:pPr lvl="0" fontAlgn="t"/>
            <a:r>
              <a:rPr lang="en-IN" sz="2400" dirty="0">
                <a:latin typeface="Times New Roman" pitchFamily="18" charset="0"/>
                <a:cs typeface="Times New Roman" pitchFamily="18" charset="0"/>
              </a:rPr>
              <a:t>Add and withdraw topic</a:t>
            </a:r>
            <a:r>
              <a:rPr lang="en-IN" sz="2400" dirty="0" smtClean="0">
                <a:latin typeface="Times New Roman" pitchFamily="18" charset="0"/>
                <a:cs typeface="Times New Roman" pitchFamily="18" charset="0"/>
              </a:rPr>
              <a:t>.</a:t>
            </a:r>
          </a:p>
          <a:p>
            <a:pPr lvl="0" fontAlgn="t"/>
            <a:r>
              <a:rPr lang="en-IN" sz="2400" dirty="0" smtClean="0">
                <a:latin typeface="Times New Roman" pitchFamily="18" charset="0"/>
                <a:cs typeface="Times New Roman" pitchFamily="18" charset="0"/>
              </a:rPr>
              <a:t>Feedback.</a:t>
            </a:r>
          </a:p>
          <a:p>
            <a:pPr lvl="0" fontAlgn="t"/>
            <a:r>
              <a:rPr lang="en-IN" sz="2400" dirty="0" smtClean="0">
                <a:latin typeface="Times New Roman" pitchFamily="18" charset="0"/>
                <a:cs typeface="Times New Roman" pitchFamily="18" charset="0"/>
              </a:rPr>
              <a:t>Discussion.</a:t>
            </a:r>
          </a:p>
          <a:p>
            <a:pPr lvl="0" fontAlgn="t"/>
            <a:r>
              <a:rPr lang="en-IN" sz="2400" dirty="0" smtClean="0">
                <a:latin typeface="Times New Roman" pitchFamily="18" charset="0"/>
                <a:cs typeface="Times New Roman" pitchFamily="18" charset="0"/>
              </a:rPr>
              <a:t>Logout.</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18" presetClass="entr" presetSubtype="12" fill="hold" nodeType="after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strips(downLeft)">
                                      <p:cBhvr>
                                        <p:cTn id="24" dur="500"/>
                                        <p:tgtEl>
                                          <p:spTgt spid="3">
                                            <p:txEl>
                                              <p:pRg st="0" end="0"/>
                                            </p:txEl>
                                          </p:spTgt>
                                        </p:tgtEl>
                                      </p:cBhvr>
                                    </p:animEffect>
                                  </p:childTnLst>
                                </p:cTn>
                              </p:par>
                            </p:childTnLst>
                          </p:cTn>
                        </p:par>
                        <p:par>
                          <p:cTn id="25" fill="hold">
                            <p:stCondLst>
                              <p:cond delay="2500"/>
                            </p:stCondLst>
                            <p:childTnLst>
                              <p:par>
                                <p:cTn id="26" presetID="18" presetClass="entr" presetSubtype="12" fill="hold" nodeType="after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strips(downLeft)">
                                      <p:cBhvr>
                                        <p:cTn id="28" dur="500"/>
                                        <p:tgtEl>
                                          <p:spTgt spid="3">
                                            <p:txEl>
                                              <p:pRg st="1" end="1"/>
                                            </p:txEl>
                                          </p:spTgt>
                                        </p:tgtEl>
                                      </p:cBhvr>
                                    </p:animEffect>
                                  </p:childTnLst>
                                </p:cTn>
                              </p:par>
                            </p:childTnLst>
                          </p:cTn>
                        </p:par>
                        <p:par>
                          <p:cTn id="29" fill="hold">
                            <p:stCondLst>
                              <p:cond delay="3000"/>
                            </p:stCondLst>
                            <p:childTnLst>
                              <p:par>
                                <p:cTn id="30" presetID="18" presetClass="entr" presetSubtype="12" fill="hold" nodeType="after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strips(downLeft)">
                                      <p:cBhvr>
                                        <p:cTn id="32" dur="500"/>
                                        <p:tgtEl>
                                          <p:spTgt spid="3">
                                            <p:txEl>
                                              <p:pRg st="2" end="2"/>
                                            </p:txEl>
                                          </p:spTgt>
                                        </p:tgtEl>
                                      </p:cBhvr>
                                    </p:animEffect>
                                  </p:childTnLst>
                                </p:cTn>
                              </p:par>
                            </p:childTnLst>
                          </p:cTn>
                        </p:par>
                        <p:par>
                          <p:cTn id="33" fill="hold">
                            <p:stCondLst>
                              <p:cond delay="3500"/>
                            </p:stCondLst>
                            <p:childTnLst>
                              <p:par>
                                <p:cTn id="34" presetID="18" presetClass="entr" presetSubtype="12" fill="hold" nodeType="after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strips(downLeft)">
                                      <p:cBhvr>
                                        <p:cTn id="36" dur="500"/>
                                        <p:tgtEl>
                                          <p:spTgt spid="3">
                                            <p:txEl>
                                              <p:pRg st="3" end="3"/>
                                            </p:txEl>
                                          </p:spTgt>
                                        </p:tgtEl>
                                      </p:cBhvr>
                                    </p:animEffect>
                                  </p:childTnLst>
                                </p:cTn>
                              </p:par>
                            </p:childTnLst>
                          </p:cTn>
                        </p:par>
                        <p:par>
                          <p:cTn id="37" fill="hold">
                            <p:stCondLst>
                              <p:cond delay="4000"/>
                            </p:stCondLst>
                            <p:childTnLst>
                              <p:par>
                                <p:cTn id="38" presetID="18" presetClass="entr" presetSubtype="12" fill="hold" nodeType="after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strips(downLeft)">
                                      <p:cBhvr>
                                        <p:cTn id="40" dur="500"/>
                                        <p:tgtEl>
                                          <p:spTgt spid="3">
                                            <p:txEl>
                                              <p:pRg st="4" end="4"/>
                                            </p:txEl>
                                          </p:spTgt>
                                        </p:tgtEl>
                                      </p:cBhvr>
                                    </p:animEffect>
                                  </p:childTnLst>
                                </p:cTn>
                              </p:par>
                            </p:childTnLst>
                          </p:cTn>
                        </p:par>
                        <p:par>
                          <p:cTn id="41" fill="hold">
                            <p:stCondLst>
                              <p:cond delay="4500"/>
                            </p:stCondLst>
                            <p:childTnLst>
                              <p:par>
                                <p:cTn id="42" presetID="18" presetClass="entr" presetSubtype="12" fill="hold" nodeType="after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strips(downLeft)">
                                      <p:cBhvr>
                                        <p:cTn id="44" dur="500"/>
                                        <p:tgtEl>
                                          <p:spTgt spid="3">
                                            <p:txEl>
                                              <p:pRg st="5" end="5"/>
                                            </p:txEl>
                                          </p:spTgt>
                                        </p:tgtEl>
                                      </p:cBhvr>
                                    </p:animEffect>
                                  </p:childTnLst>
                                </p:cTn>
                              </p:par>
                            </p:childTnLst>
                          </p:cTn>
                        </p:par>
                        <p:par>
                          <p:cTn id="45" fill="hold">
                            <p:stCondLst>
                              <p:cond delay="5000"/>
                            </p:stCondLst>
                            <p:childTnLst>
                              <p:par>
                                <p:cTn id="46" presetID="18" presetClass="entr" presetSubtype="12" fill="hold" nodeType="after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strips(downLeft)">
                                      <p:cBhvr>
                                        <p:cTn id="48" dur="500"/>
                                        <p:tgtEl>
                                          <p:spTgt spid="3">
                                            <p:txEl>
                                              <p:pRg st="6" end="6"/>
                                            </p:txEl>
                                          </p:spTgt>
                                        </p:tgtEl>
                                      </p:cBhvr>
                                    </p:animEffect>
                                  </p:childTnLst>
                                </p:cTn>
                              </p:par>
                            </p:childTnLst>
                          </p:cTn>
                        </p:par>
                        <p:par>
                          <p:cTn id="49" fill="hold">
                            <p:stCondLst>
                              <p:cond delay="5500"/>
                            </p:stCondLst>
                            <p:childTnLst>
                              <p:par>
                                <p:cTn id="50" presetID="18" presetClass="entr" presetSubtype="12" fill="hold" nodeType="after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strips(downLeft)">
                                      <p:cBhvr>
                                        <p:cTn id="52" dur="500"/>
                                        <p:tgtEl>
                                          <p:spTgt spid="3">
                                            <p:txEl>
                                              <p:pRg st="7" end="7"/>
                                            </p:txEl>
                                          </p:spTgt>
                                        </p:tgtEl>
                                      </p:cBhvr>
                                    </p:animEffect>
                                  </p:childTnLst>
                                </p:cTn>
                              </p:par>
                            </p:childTnLst>
                          </p:cTn>
                        </p:par>
                        <p:par>
                          <p:cTn id="53" fill="hold">
                            <p:stCondLst>
                              <p:cond delay="6000"/>
                            </p:stCondLst>
                            <p:childTnLst>
                              <p:par>
                                <p:cTn id="54" presetID="18" presetClass="entr" presetSubtype="12" fill="hold" nodeType="after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strips(downLeft)">
                                      <p:cBhvr>
                                        <p:cTn id="56" dur="500"/>
                                        <p:tgtEl>
                                          <p:spTgt spid="3">
                                            <p:txEl>
                                              <p:pRg st="8" end="8"/>
                                            </p:txEl>
                                          </p:spTgt>
                                        </p:tgtEl>
                                      </p:cBhvr>
                                    </p:animEffect>
                                  </p:childTnLst>
                                </p:cTn>
                              </p:par>
                            </p:childTnLst>
                          </p:cTn>
                        </p:par>
                        <p:par>
                          <p:cTn id="57" fill="hold">
                            <p:stCondLst>
                              <p:cond delay="6500"/>
                            </p:stCondLst>
                            <p:childTnLst>
                              <p:par>
                                <p:cTn id="58" presetID="18" presetClass="entr" presetSubtype="12" fill="hold" nodeType="after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strips(downLeft)">
                                      <p:cBhvr>
                                        <p:cTn id="6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chemeClr val="tx1"/>
                </a:solidFill>
                <a:latin typeface="Times New Roman" pitchFamily="18" charset="0"/>
                <a:cs typeface="Times New Roman" pitchFamily="18" charset="0"/>
              </a:rPr>
              <a:t>DFD OF STUDENT REGISTRATION AND LOGIN.</a:t>
            </a:r>
            <a:endParaRPr lang="en-IN" sz="3600" dirty="0">
              <a:solidFill>
                <a:schemeClr val="tx1"/>
              </a:solidFill>
              <a:latin typeface="Times New Roman" pitchFamily="18" charset="0"/>
              <a:cs typeface="Times New Roman" pitchFamily="18" charset="0"/>
            </a:endParaRPr>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0968" y="1938825"/>
            <a:ext cx="7802064" cy="43821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chemeClr val="tx1"/>
                </a:solidFill>
                <a:latin typeface="Times New Roman" pitchFamily="18" charset="0"/>
                <a:cs typeface="Times New Roman" pitchFamily="18" charset="0"/>
              </a:rPr>
              <a:t>DFD OF UPLOADER REGISTRATION AND LOGIN</a:t>
            </a:r>
            <a:r>
              <a:rPr lang="en-IN" sz="3600" b="1" dirty="0" smtClean="0">
                <a:solidFill>
                  <a:schemeClr val="tx1"/>
                </a:solidFill>
                <a:latin typeface="Times New Roman" pitchFamily="18" charset="0"/>
                <a:cs typeface="Times New Roman" pitchFamily="18" charset="0"/>
              </a:rPr>
              <a:t>.</a:t>
            </a:r>
            <a:endParaRPr lang="en-IN" sz="3600" dirty="0">
              <a:solidFill>
                <a:schemeClr val="tx1"/>
              </a:solidFill>
              <a:latin typeface="Times New Roman" pitchFamily="18" charset="0"/>
              <a:cs typeface="Times New Roman" pitchFamily="18" charset="0"/>
            </a:endParaRPr>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0968" y="1938825"/>
            <a:ext cx="7802064" cy="43821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chemeClr val="tx1"/>
                </a:solidFill>
                <a:latin typeface="Times New Roman" pitchFamily="18" charset="0"/>
                <a:cs typeface="Times New Roman" pitchFamily="18" charset="0"/>
              </a:rPr>
              <a:t>DFD TO UPLOAD STUDY MATERIAL</a:t>
            </a:r>
            <a:r>
              <a:rPr lang="en-IN" sz="3600" b="1" dirty="0" smtClean="0">
                <a:solidFill>
                  <a:schemeClr val="tx1"/>
                </a:solidFill>
                <a:latin typeface="Times New Roman" pitchFamily="18" charset="0"/>
                <a:cs typeface="Times New Roman" pitchFamily="18" charset="0"/>
              </a:rPr>
              <a:t>.</a:t>
            </a:r>
            <a:endParaRPr lang="en-IN" sz="3600" dirty="0">
              <a:solidFill>
                <a:schemeClr val="tx1"/>
              </a:solidFill>
              <a:latin typeface="Times New Roman" pitchFamily="18" charset="0"/>
              <a:cs typeface="Times New Roman" pitchFamily="18" charset="0"/>
            </a:endParaRPr>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0968" y="1938825"/>
            <a:ext cx="7802064" cy="43821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1050</TotalTime>
  <Words>349</Words>
  <Application>Microsoft Office PowerPoint</Application>
  <PresentationFormat>On-screen Show (4:3)</PresentationFormat>
  <Paragraphs>59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    A CAPSTONE PROJECT CAP328 PEER SUPPORT </vt:lpstr>
      <vt:lpstr>PowerPoint Presentation</vt:lpstr>
      <vt:lpstr>ABSTRACT</vt:lpstr>
      <vt:lpstr>                   Continue..</vt:lpstr>
      <vt:lpstr>ADVANTAGE OF WEBSITE</vt:lpstr>
      <vt:lpstr>                        Continue..</vt:lpstr>
      <vt:lpstr>DFD OF STUDENT REGISTRATION AND LOGIN.</vt:lpstr>
      <vt:lpstr>DFD OF UPLOADER REGISTRATION AND LOGIN.</vt:lpstr>
      <vt:lpstr>DFD TO UPLOAD STUDY MATERIAL.</vt:lpstr>
      <vt:lpstr>DFD OF REQUEST STUDY MATERAIL BY STUDENT.</vt:lpstr>
      <vt:lpstr>DFD OF EDIT AND DELETE REQUEST.</vt:lpstr>
      <vt:lpstr>DFD OF ADD TOPIC AND WITHDRAW TOPIC BY UPLOADER.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DISTANCE LEARNING</dc:title>
  <dc:creator>Neeraj Gupta</dc:creator>
  <cp:lastModifiedBy>neerajgupta</cp:lastModifiedBy>
  <cp:revision>105</cp:revision>
  <dcterms:created xsi:type="dcterms:W3CDTF">2015-07-27T16:11:01Z</dcterms:created>
  <dcterms:modified xsi:type="dcterms:W3CDTF">2019-12-03T16:25:39Z</dcterms:modified>
</cp:coreProperties>
</file>