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1" r:id="rId2"/>
  </p:sldMasterIdLst>
  <p:sldIdLst>
    <p:sldId id="271" r:id="rId3"/>
    <p:sldId id="257" r:id="rId4"/>
    <p:sldId id="278" r:id="rId5"/>
    <p:sldId id="279" r:id="rId6"/>
    <p:sldId id="277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8" r:id="rId15"/>
    <p:sldId id="269" r:id="rId16"/>
    <p:sldId id="280" r:id="rId17"/>
    <p:sldId id="285" r:id="rId18"/>
    <p:sldId id="288" r:id="rId19"/>
    <p:sldId id="289" r:id="rId20"/>
    <p:sldId id="284" r:id="rId21"/>
    <p:sldId id="287" r:id="rId22"/>
    <p:sldId id="286" r:id="rId23"/>
    <p:sldId id="291" r:id="rId24"/>
    <p:sldId id="270" r:id="rId25"/>
    <p:sldId id="267" r:id="rId26"/>
    <p:sldId id="273" r:id="rId27"/>
    <p:sldId id="27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26C11A-3119-4B85-8C33-87A0C62C0524}" v="26" dt="2023-11-16T17:23:57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3"/>
    <p:restoredTop sz="94719"/>
  </p:normalViewPr>
  <p:slideViewPr>
    <p:cSldViewPr snapToGrid="0" snapToObjects="1">
      <p:cViewPr varScale="1">
        <p:scale>
          <a:sx n="81" d="100"/>
          <a:sy n="81" d="100"/>
        </p:scale>
        <p:origin x="9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n Derroitte" userId="dc681064-db8b-45cc-a20f-c1917cba7dc0" providerId="ADAL" clId="{3626C11A-3119-4B85-8C33-87A0C62C0524}"/>
    <pc:docChg chg="undo custSel addSld delSld modSld sldOrd">
      <pc:chgData name="Natan Derroitte" userId="dc681064-db8b-45cc-a20f-c1917cba7dc0" providerId="ADAL" clId="{3626C11A-3119-4B85-8C33-87A0C62C0524}" dt="2023-11-16T17:27:53.454" v="1963" actId="47"/>
      <pc:docMkLst>
        <pc:docMk/>
      </pc:docMkLst>
      <pc:sldChg chg="add del">
        <pc:chgData name="Natan Derroitte" userId="dc681064-db8b-45cc-a20f-c1917cba7dc0" providerId="ADAL" clId="{3626C11A-3119-4B85-8C33-87A0C62C0524}" dt="2023-11-16T16:57:18.146" v="33" actId="47"/>
        <pc:sldMkLst>
          <pc:docMk/>
          <pc:sldMk cId="279076116" sldId="256"/>
        </pc:sldMkLst>
      </pc:sldChg>
      <pc:sldChg chg="del">
        <pc:chgData name="Natan Derroitte" userId="dc681064-db8b-45cc-a20f-c1917cba7dc0" providerId="ADAL" clId="{3626C11A-3119-4B85-8C33-87A0C62C0524}" dt="2023-11-16T16:57:51.299" v="36" actId="47"/>
        <pc:sldMkLst>
          <pc:docMk/>
          <pc:sldMk cId="1752758988" sldId="265"/>
        </pc:sldMkLst>
      </pc:sldChg>
      <pc:sldChg chg="modSp add del mod ord">
        <pc:chgData name="Natan Derroitte" userId="dc681064-db8b-45cc-a20f-c1917cba7dc0" providerId="ADAL" clId="{3626C11A-3119-4B85-8C33-87A0C62C0524}" dt="2023-11-16T16:57:15.222" v="32" actId="20577"/>
        <pc:sldMkLst>
          <pc:docMk/>
          <pc:sldMk cId="1712744038" sldId="271"/>
        </pc:sldMkLst>
        <pc:spChg chg="mod">
          <ac:chgData name="Natan Derroitte" userId="dc681064-db8b-45cc-a20f-c1917cba7dc0" providerId="ADAL" clId="{3626C11A-3119-4B85-8C33-87A0C62C0524}" dt="2023-11-16T16:57:15.222" v="32" actId="20577"/>
          <ac:spMkLst>
            <pc:docMk/>
            <pc:sldMk cId="1712744038" sldId="271"/>
            <ac:spMk id="2" creationId="{FC7386D1-3267-A294-3AB7-0206B76D91D1}"/>
          </ac:spMkLst>
        </pc:spChg>
      </pc:sldChg>
      <pc:sldChg chg="modSp add mod">
        <pc:chgData name="Natan Derroitte" userId="dc681064-db8b-45cc-a20f-c1917cba7dc0" providerId="ADAL" clId="{3626C11A-3119-4B85-8C33-87A0C62C0524}" dt="2023-11-16T16:56:21.837" v="2" actId="20577"/>
        <pc:sldMkLst>
          <pc:docMk/>
          <pc:sldMk cId="3677561219" sldId="276"/>
        </pc:sldMkLst>
        <pc:spChg chg="mod">
          <ac:chgData name="Natan Derroitte" userId="dc681064-db8b-45cc-a20f-c1917cba7dc0" providerId="ADAL" clId="{3626C11A-3119-4B85-8C33-87A0C62C0524}" dt="2023-11-16T16:56:21.837" v="2" actId="20577"/>
          <ac:spMkLst>
            <pc:docMk/>
            <pc:sldMk cId="3677561219" sldId="276"/>
            <ac:spMk id="7" creationId="{B970190D-85B2-CA71-5F03-295B4323FB88}"/>
          </ac:spMkLst>
        </pc:spChg>
      </pc:sldChg>
      <pc:sldChg chg="modSp add mod setBg">
        <pc:chgData name="Natan Derroitte" userId="dc681064-db8b-45cc-a20f-c1917cba7dc0" providerId="ADAL" clId="{3626C11A-3119-4B85-8C33-87A0C62C0524}" dt="2023-11-16T17:01:11.179" v="240" actId="20577"/>
        <pc:sldMkLst>
          <pc:docMk/>
          <pc:sldMk cId="2478651582" sldId="277"/>
        </pc:sldMkLst>
        <pc:spChg chg="mod">
          <ac:chgData name="Natan Derroitte" userId="dc681064-db8b-45cc-a20f-c1917cba7dc0" providerId="ADAL" clId="{3626C11A-3119-4B85-8C33-87A0C62C0524}" dt="2023-11-16T17:01:11.179" v="240" actId="20577"/>
          <ac:spMkLst>
            <pc:docMk/>
            <pc:sldMk cId="2478651582" sldId="277"/>
            <ac:spMk id="2" creationId="{CBDB0335-FCB9-5A48-81E8-289B4F1790C4}"/>
          </ac:spMkLst>
        </pc:spChg>
      </pc:sldChg>
      <pc:sldChg chg="delSp modSp add mod setBg delAnim">
        <pc:chgData name="Natan Derroitte" userId="dc681064-db8b-45cc-a20f-c1917cba7dc0" providerId="ADAL" clId="{3626C11A-3119-4B85-8C33-87A0C62C0524}" dt="2023-11-16T17:00:57.379" v="238" actId="20577"/>
        <pc:sldMkLst>
          <pc:docMk/>
          <pc:sldMk cId="620307996" sldId="278"/>
        </pc:sldMkLst>
        <pc:spChg chg="mod">
          <ac:chgData name="Natan Derroitte" userId="dc681064-db8b-45cc-a20f-c1917cba7dc0" providerId="ADAL" clId="{3626C11A-3119-4B85-8C33-87A0C62C0524}" dt="2023-11-16T16:58:25.443" v="72" actId="20577"/>
          <ac:spMkLst>
            <pc:docMk/>
            <pc:sldMk cId="620307996" sldId="278"/>
            <ac:spMk id="2" creationId="{8226D831-8304-F146-80DE-91DBD6F8534D}"/>
          </ac:spMkLst>
        </pc:spChg>
        <pc:spChg chg="mod">
          <ac:chgData name="Natan Derroitte" userId="dc681064-db8b-45cc-a20f-c1917cba7dc0" providerId="ADAL" clId="{3626C11A-3119-4B85-8C33-87A0C62C0524}" dt="2023-11-16T17:00:57.379" v="238" actId="20577"/>
          <ac:spMkLst>
            <pc:docMk/>
            <pc:sldMk cId="620307996" sldId="278"/>
            <ac:spMk id="3" creationId="{086CA68D-9139-8C46-B4A1-08C751C8FE45}"/>
          </ac:spMkLst>
        </pc:spChg>
        <pc:picChg chg="del">
          <ac:chgData name="Natan Derroitte" userId="dc681064-db8b-45cc-a20f-c1917cba7dc0" providerId="ADAL" clId="{3626C11A-3119-4B85-8C33-87A0C62C0524}" dt="2023-11-16T16:59:31.899" v="184" actId="478"/>
          <ac:picMkLst>
            <pc:docMk/>
            <pc:sldMk cId="620307996" sldId="278"/>
            <ac:picMk id="7" creationId="{58A4FE98-DB02-BC49-ADAF-E2C2A552974B}"/>
          </ac:picMkLst>
        </pc:picChg>
        <pc:picChg chg="del">
          <ac:chgData name="Natan Derroitte" userId="dc681064-db8b-45cc-a20f-c1917cba7dc0" providerId="ADAL" clId="{3626C11A-3119-4B85-8C33-87A0C62C0524}" dt="2023-11-16T16:59:33.290" v="185" actId="478"/>
          <ac:picMkLst>
            <pc:docMk/>
            <pc:sldMk cId="620307996" sldId="278"/>
            <ac:picMk id="9" creationId="{92C7B17B-FC65-6A45-B8EC-85C245EB664C}"/>
          </ac:picMkLst>
        </pc:picChg>
      </pc:sldChg>
      <pc:sldChg chg="modSp add mod modAnim">
        <pc:chgData name="Natan Derroitte" userId="dc681064-db8b-45cc-a20f-c1917cba7dc0" providerId="ADAL" clId="{3626C11A-3119-4B85-8C33-87A0C62C0524}" dt="2023-11-16T17:03:40.065" v="414"/>
        <pc:sldMkLst>
          <pc:docMk/>
          <pc:sldMk cId="1960804003" sldId="279"/>
        </pc:sldMkLst>
        <pc:spChg chg="mod">
          <ac:chgData name="Natan Derroitte" userId="dc681064-db8b-45cc-a20f-c1917cba7dc0" providerId="ADAL" clId="{3626C11A-3119-4B85-8C33-87A0C62C0524}" dt="2023-11-16T17:03:34.158" v="413" actId="27636"/>
          <ac:spMkLst>
            <pc:docMk/>
            <pc:sldMk cId="1960804003" sldId="279"/>
            <ac:spMk id="2" creationId="{8226D831-8304-F146-80DE-91DBD6F8534D}"/>
          </ac:spMkLst>
        </pc:spChg>
        <pc:spChg chg="mod">
          <ac:chgData name="Natan Derroitte" userId="dc681064-db8b-45cc-a20f-c1917cba7dc0" providerId="ADAL" clId="{3626C11A-3119-4B85-8C33-87A0C62C0524}" dt="2023-11-16T17:03:29.714" v="411" actId="20577"/>
          <ac:spMkLst>
            <pc:docMk/>
            <pc:sldMk cId="1960804003" sldId="279"/>
            <ac:spMk id="3" creationId="{086CA68D-9139-8C46-B4A1-08C751C8FE45}"/>
          </ac:spMkLst>
        </pc:spChg>
      </pc:sldChg>
      <pc:sldChg chg="modSp add mod setBg">
        <pc:chgData name="Natan Derroitte" userId="dc681064-db8b-45cc-a20f-c1917cba7dc0" providerId="ADAL" clId="{3626C11A-3119-4B85-8C33-87A0C62C0524}" dt="2023-11-16T17:04:50.740" v="438" actId="14100"/>
        <pc:sldMkLst>
          <pc:docMk/>
          <pc:sldMk cId="205152182" sldId="280"/>
        </pc:sldMkLst>
        <pc:spChg chg="mod">
          <ac:chgData name="Natan Derroitte" userId="dc681064-db8b-45cc-a20f-c1917cba7dc0" providerId="ADAL" clId="{3626C11A-3119-4B85-8C33-87A0C62C0524}" dt="2023-11-16T17:04:50.740" v="438" actId="14100"/>
          <ac:spMkLst>
            <pc:docMk/>
            <pc:sldMk cId="205152182" sldId="280"/>
            <ac:spMk id="2" creationId="{253FC391-7EA2-EB40-9F8F-DFD1115245A6}"/>
          </ac:spMkLst>
        </pc:spChg>
      </pc:sldChg>
      <pc:sldChg chg="modSp add del mod">
        <pc:chgData name="Natan Derroitte" userId="dc681064-db8b-45cc-a20f-c1917cba7dc0" providerId="ADAL" clId="{3626C11A-3119-4B85-8C33-87A0C62C0524}" dt="2023-11-16T17:04:22.643" v="423" actId="47"/>
        <pc:sldMkLst>
          <pc:docMk/>
          <pc:sldMk cId="286572011" sldId="280"/>
        </pc:sldMkLst>
        <pc:spChg chg="mod">
          <ac:chgData name="Natan Derroitte" userId="dc681064-db8b-45cc-a20f-c1917cba7dc0" providerId="ADAL" clId="{3626C11A-3119-4B85-8C33-87A0C62C0524}" dt="2023-11-16T17:04:20.587" v="422" actId="20577"/>
          <ac:spMkLst>
            <pc:docMk/>
            <pc:sldMk cId="286572011" sldId="280"/>
            <ac:spMk id="2" creationId="{8226D831-8304-F146-80DE-91DBD6F8534D}"/>
          </ac:spMkLst>
        </pc:spChg>
      </pc:sldChg>
      <pc:sldChg chg="add del setBg">
        <pc:chgData name="Natan Derroitte" userId="dc681064-db8b-45cc-a20f-c1917cba7dc0" providerId="ADAL" clId="{3626C11A-3119-4B85-8C33-87A0C62C0524}" dt="2023-11-16T17:06:03.691" v="468" actId="47"/>
        <pc:sldMkLst>
          <pc:docMk/>
          <pc:sldMk cId="1637850274" sldId="281"/>
        </pc:sldMkLst>
      </pc:sldChg>
      <pc:sldChg chg="add del setBg">
        <pc:chgData name="Natan Derroitte" userId="dc681064-db8b-45cc-a20f-c1917cba7dc0" providerId="ADAL" clId="{3626C11A-3119-4B85-8C33-87A0C62C0524}" dt="2023-11-16T17:06:04.922" v="469" actId="47"/>
        <pc:sldMkLst>
          <pc:docMk/>
          <pc:sldMk cId="2522690332" sldId="282"/>
        </pc:sldMkLst>
      </pc:sldChg>
      <pc:sldChg chg="add del setBg">
        <pc:chgData name="Natan Derroitte" userId="dc681064-db8b-45cc-a20f-c1917cba7dc0" providerId="ADAL" clId="{3626C11A-3119-4B85-8C33-87A0C62C0524}" dt="2023-11-16T17:06:06.383" v="470" actId="47"/>
        <pc:sldMkLst>
          <pc:docMk/>
          <pc:sldMk cId="2035926104" sldId="283"/>
        </pc:sldMkLst>
      </pc:sldChg>
      <pc:sldChg chg="addSp delSp modSp add del mod setBg">
        <pc:chgData name="Natan Derroitte" userId="dc681064-db8b-45cc-a20f-c1917cba7dc0" providerId="ADAL" clId="{3626C11A-3119-4B85-8C33-87A0C62C0524}" dt="2023-11-16T17:13:09.859" v="873" actId="22"/>
        <pc:sldMkLst>
          <pc:docMk/>
          <pc:sldMk cId="350049232" sldId="284"/>
        </pc:sldMkLst>
        <pc:spChg chg="mod">
          <ac:chgData name="Natan Derroitte" userId="dc681064-db8b-45cc-a20f-c1917cba7dc0" providerId="ADAL" clId="{3626C11A-3119-4B85-8C33-87A0C62C0524}" dt="2023-11-16T17:05:52.935" v="464" actId="14100"/>
          <ac:spMkLst>
            <pc:docMk/>
            <pc:sldMk cId="350049232" sldId="284"/>
            <ac:spMk id="2" creationId="{253FC391-7EA2-EB40-9F8F-DFD1115245A6}"/>
          </ac:spMkLst>
        </pc:spChg>
        <pc:spChg chg="add del mod">
          <ac:chgData name="Natan Derroitte" userId="dc681064-db8b-45cc-a20f-c1917cba7dc0" providerId="ADAL" clId="{3626C11A-3119-4B85-8C33-87A0C62C0524}" dt="2023-11-16T17:06:00.537" v="466"/>
          <ac:spMkLst>
            <pc:docMk/>
            <pc:sldMk cId="350049232" sldId="284"/>
            <ac:spMk id="3" creationId="{92738ABE-1F4E-8A43-C253-50BB41BD2E33}"/>
          </ac:spMkLst>
        </pc:spChg>
        <pc:spChg chg="add">
          <ac:chgData name="Natan Derroitte" userId="dc681064-db8b-45cc-a20f-c1917cba7dc0" providerId="ADAL" clId="{3626C11A-3119-4B85-8C33-87A0C62C0524}" dt="2023-11-16T17:13:09.859" v="873" actId="22"/>
          <ac:spMkLst>
            <pc:docMk/>
            <pc:sldMk cId="350049232" sldId="284"/>
            <ac:spMk id="5" creationId="{01736D3D-5644-B608-54BE-A42A945D6446}"/>
          </ac:spMkLst>
        </pc:spChg>
      </pc:sldChg>
      <pc:sldChg chg="delSp modSp add mod setBg">
        <pc:chgData name="Natan Derroitte" userId="dc681064-db8b-45cc-a20f-c1917cba7dc0" providerId="ADAL" clId="{3626C11A-3119-4B85-8C33-87A0C62C0524}" dt="2023-11-16T17:12:53.891" v="872" actId="14100"/>
        <pc:sldMkLst>
          <pc:docMk/>
          <pc:sldMk cId="1285936453" sldId="285"/>
        </pc:sldMkLst>
        <pc:spChg chg="mod">
          <ac:chgData name="Natan Derroitte" userId="dc681064-db8b-45cc-a20f-c1917cba7dc0" providerId="ADAL" clId="{3626C11A-3119-4B85-8C33-87A0C62C0524}" dt="2023-11-16T17:06:50.746" v="501" actId="14100"/>
          <ac:spMkLst>
            <pc:docMk/>
            <pc:sldMk cId="1285936453" sldId="285"/>
            <ac:spMk id="2" creationId="{8226D831-8304-F146-80DE-91DBD6F8534D}"/>
          </ac:spMkLst>
        </pc:spChg>
        <pc:spChg chg="mod">
          <ac:chgData name="Natan Derroitte" userId="dc681064-db8b-45cc-a20f-c1917cba7dc0" providerId="ADAL" clId="{3626C11A-3119-4B85-8C33-87A0C62C0524}" dt="2023-11-16T17:12:53.891" v="872" actId="14100"/>
          <ac:spMkLst>
            <pc:docMk/>
            <pc:sldMk cId="1285936453" sldId="285"/>
            <ac:spMk id="3" creationId="{086CA68D-9139-8C46-B4A1-08C751C8FE45}"/>
          </ac:spMkLst>
        </pc:spChg>
        <pc:picChg chg="del">
          <ac:chgData name="Natan Derroitte" userId="dc681064-db8b-45cc-a20f-c1917cba7dc0" providerId="ADAL" clId="{3626C11A-3119-4B85-8C33-87A0C62C0524}" dt="2023-11-16T17:09:46.227" v="580" actId="478"/>
          <ac:picMkLst>
            <pc:docMk/>
            <pc:sldMk cId="1285936453" sldId="285"/>
            <ac:picMk id="5" creationId="{42D82D91-D30D-DE42-B030-DA3599D0F5C5}"/>
          </ac:picMkLst>
        </pc:picChg>
      </pc:sldChg>
      <pc:sldChg chg="modSp add mod">
        <pc:chgData name="Natan Derroitte" userId="dc681064-db8b-45cc-a20f-c1917cba7dc0" providerId="ADAL" clId="{3626C11A-3119-4B85-8C33-87A0C62C0524}" dt="2023-11-16T17:06:15.560" v="485" actId="14100"/>
        <pc:sldMkLst>
          <pc:docMk/>
          <pc:sldMk cId="2154596553" sldId="286"/>
        </pc:sldMkLst>
        <pc:spChg chg="mod">
          <ac:chgData name="Natan Derroitte" userId="dc681064-db8b-45cc-a20f-c1917cba7dc0" providerId="ADAL" clId="{3626C11A-3119-4B85-8C33-87A0C62C0524}" dt="2023-11-16T17:06:15.560" v="485" actId="14100"/>
          <ac:spMkLst>
            <pc:docMk/>
            <pc:sldMk cId="2154596553" sldId="286"/>
            <ac:spMk id="2" creationId="{253FC391-7EA2-EB40-9F8F-DFD1115245A6}"/>
          </ac:spMkLst>
        </pc:spChg>
      </pc:sldChg>
      <pc:sldChg chg="modSp add mod">
        <pc:chgData name="Natan Derroitte" userId="dc681064-db8b-45cc-a20f-c1917cba7dc0" providerId="ADAL" clId="{3626C11A-3119-4B85-8C33-87A0C62C0524}" dt="2023-11-16T17:24:11.661" v="1519" actId="20577"/>
        <pc:sldMkLst>
          <pc:docMk/>
          <pc:sldMk cId="2865010447" sldId="287"/>
        </pc:sldMkLst>
        <pc:spChg chg="mod">
          <ac:chgData name="Natan Derroitte" userId="dc681064-db8b-45cc-a20f-c1917cba7dc0" providerId="ADAL" clId="{3626C11A-3119-4B85-8C33-87A0C62C0524}" dt="2023-11-16T17:23:53.269" v="1499" actId="20577"/>
          <ac:spMkLst>
            <pc:docMk/>
            <pc:sldMk cId="2865010447" sldId="287"/>
            <ac:spMk id="2" creationId="{8226D831-8304-F146-80DE-91DBD6F8534D}"/>
          </ac:spMkLst>
        </pc:spChg>
        <pc:spChg chg="mod">
          <ac:chgData name="Natan Derroitte" userId="dc681064-db8b-45cc-a20f-c1917cba7dc0" providerId="ADAL" clId="{3626C11A-3119-4B85-8C33-87A0C62C0524}" dt="2023-11-16T17:24:11.661" v="1519" actId="20577"/>
          <ac:spMkLst>
            <pc:docMk/>
            <pc:sldMk cId="2865010447" sldId="287"/>
            <ac:spMk id="3" creationId="{086CA68D-9139-8C46-B4A1-08C751C8FE45}"/>
          </ac:spMkLst>
        </pc:spChg>
      </pc:sldChg>
      <pc:sldChg chg="addSp modSp add mod">
        <pc:chgData name="Natan Derroitte" userId="dc681064-db8b-45cc-a20f-c1917cba7dc0" providerId="ADAL" clId="{3626C11A-3119-4B85-8C33-87A0C62C0524}" dt="2023-11-16T17:19:08.423" v="1091" actId="1076"/>
        <pc:sldMkLst>
          <pc:docMk/>
          <pc:sldMk cId="2223810492" sldId="288"/>
        </pc:sldMkLst>
        <pc:spChg chg="mod">
          <ac:chgData name="Natan Derroitte" userId="dc681064-db8b-45cc-a20f-c1917cba7dc0" providerId="ADAL" clId="{3626C11A-3119-4B85-8C33-87A0C62C0524}" dt="2023-11-16T17:17:58.313" v="1018" actId="20577"/>
          <ac:spMkLst>
            <pc:docMk/>
            <pc:sldMk cId="2223810492" sldId="288"/>
            <ac:spMk id="3" creationId="{086CA68D-9139-8C46-B4A1-08C751C8FE45}"/>
          </ac:spMkLst>
        </pc:spChg>
        <pc:spChg chg="add mod">
          <ac:chgData name="Natan Derroitte" userId="dc681064-db8b-45cc-a20f-c1917cba7dc0" providerId="ADAL" clId="{3626C11A-3119-4B85-8C33-87A0C62C0524}" dt="2023-11-16T17:19:08.423" v="1091" actId="1076"/>
          <ac:spMkLst>
            <pc:docMk/>
            <pc:sldMk cId="2223810492" sldId="288"/>
            <ac:spMk id="6" creationId="{60743284-FABB-F0C1-5D40-06CAF1DE7AFD}"/>
          </ac:spMkLst>
        </pc:spChg>
        <pc:picChg chg="add mod">
          <ac:chgData name="Natan Derroitte" userId="dc681064-db8b-45cc-a20f-c1917cba7dc0" providerId="ADAL" clId="{3626C11A-3119-4B85-8C33-87A0C62C0524}" dt="2023-11-16T17:18:03.421" v="1019" actId="1076"/>
          <ac:picMkLst>
            <pc:docMk/>
            <pc:sldMk cId="2223810492" sldId="288"/>
            <ac:picMk id="5" creationId="{D3BB8A3D-264A-4CC3-F645-C9337F147333}"/>
          </ac:picMkLst>
        </pc:picChg>
        <pc:picChg chg="add mod">
          <ac:chgData name="Natan Derroitte" userId="dc681064-db8b-45cc-a20f-c1917cba7dc0" providerId="ADAL" clId="{3626C11A-3119-4B85-8C33-87A0C62C0524}" dt="2023-11-16T17:18:17.235" v="1022" actId="571"/>
          <ac:picMkLst>
            <pc:docMk/>
            <pc:sldMk cId="2223810492" sldId="288"/>
            <ac:picMk id="7" creationId="{3723FA6C-AACF-FC93-04F4-CF98D708C219}"/>
          </ac:picMkLst>
        </pc:picChg>
      </pc:sldChg>
      <pc:sldChg chg="addSp delSp modSp add mod ord">
        <pc:chgData name="Natan Derroitte" userId="dc681064-db8b-45cc-a20f-c1917cba7dc0" providerId="ADAL" clId="{3626C11A-3119-4B85-8C33-87A0C62C0524}" dt="2023-11-16T17:20:41.804" v="1118" actId="1076"/>
        <pc:sldMkLst>
          <pc:docMk/>
          <pc:sldMk cId="1951909659" sldId="289"/>
        </pc:sldMkLst>
        <pc:spChg chg="mod">
          <ac:chgData name="Natan Derroitte" userId="dc681064-db8b-45cc-a20f-c1917cba7dc0" providerId="ADAL" clId="{3626C11A-3119-4B85-8C33-87A0C62C0524}" dt="2023-11-16T17:19:41.622" v="1113" actId="27636"/>
          <ac:spMkLst>
            <pc:docMk/>
            <pc:sldMk cId="1951909659" sldId="289"/>
            <ac:spMk id="2" creationId="{8226D831-8304-F146-80DE-91DBD6F8534D}"/>
          </ac:spMkLst>
        </pc:spChg>
        <pc:spChg chg="del">
          <ac:chgData name="Natan Derroitte" userId="dc681064-db8b-45cc-a20f-c1917cba7dc0" providerId="ADAL" clId="{3626C11A-3119-4B85-8C33-87A0C62C0524}" dt="2023-11-16T17:19:48.363" v="1115" actId="478"/>
          <ac:spMkLst>
            <pc:docMk/>
            <pc:sldMk cId="1951909659" sldId="289"/>
            <ac:spMk id="3" creationId="{086CA68D-9139-8C46-B4A1-08C751C8FE45}"/>
          </ac:spMkLst>
        </pc:spChg>
        <pc:spChg chg="del">
          <ac:chgData name="Natan Derroitte" userId="dc681064-db8b-45cc-a20f-c1917cba7dc0" providerId="ADAL" clId="{3626C11A-3119-4B85-8C33-87A0C62C0524}" dt="2023-11-16T17:19:51.028" v="1116" actId="478"/>
          <ac:spMkLst>
            <pc:docMk/>
            <pc:sldMk cId="1951909659" sldId="289"/>
            <ac:spMk id="6" creationId="{60743284-FABB-F0C1-5D40-06CAF1DE7AFD}"/>
          </ac:spMkLst>
        </pc:spChg>
        <pc:spChg chg="add mod">
          <ac:chgData name="Natan Derroitte" userId="dc681064-db8b-45cc-a20f-c1917cba7dc0" providerId="ADAL" clId="{3626C11A-3119-4B85-8C33-87A0C62C0524}" dt="2023-11-16T17:19:48.363" v="1115" actId="478"/>
          <ac:spMkLst>
            <pc:docMk/>
            <pc:sldMk cId="1951909659" sldId="289"/>
            <ac:spMk id="7" creationId="{12A1222D-6275-B79D-400C-1EE58F472222}"/>
          </ac:spMkLst>
        </pc:spChg>
        <pc:picChg chg="del">
          <ac:chgData name="Natan Derroitte" userId="dc681064-db8b-45cc-a20f-c1917cba7dc0" providerId="ADAL" clId="{3626C11A-3119-4B85-8C33-87A0C62C0524}" dt="2023-11-16T17:19:43.712" v="1114" actId="478"/>
          <ac:picMkLst>
            <pc:docMk/>
            <pc:sldMk cId="1951909659" sldId="289"/>
            <ac:picMk id="5" creationId="{D3BB8A3D-264A-4CC3-F645-C9337F147333}"/>
          </ac:picMkLst>
        </pc:picChg>
        <pc:picChg chg="add mod">
          <ac:chgData name="Natan Derroitte" userId="dc681064-db8b-45cc-a20f-c1917cba7dc0" providerId="ADAL" clId="{3626C11A-3119-4B85-8C33-87A0C62C0524}" dt="2023-11-16T17:20:41.804" v="1118" actId="1076"/>
          <ac:picMkLst>
            <pc:docMk/>
            <pc:sldMk cId="1951909659" sldId="289"/>
            <ac:picMk id="9" creationId="{052F47C4-626A-2F8B-F56A-4DC50531AE98}"/>
          </ac:picMkLst>
        </pc:picChg>
      </pc:sldChg>
      <pc:sldChg chg="add del">
        <pc:chgData name="Natan Derroitte" userId="dc681064-db8b-45cc-a20f-c1917cba7dc0" providerId="ADAL" clId="{3626C11A-3119-4B85-8C33-87A0C62C0524}" dt="2023-11-16T17:27:53.454" v="1963" actId="47"/>
        <pc:sldMkLst>
          <pc:docMk/>
          <pc:sldMk cId="3919376486" sldId="290"/>
        </pc:sldMkLst>
      </pc:sldChg>
      <pc:sldChg chg="modSp add mod">
        <pc:chgData name="Natan Derroitte" userId="dc681064-db8b-45cc-a20f-c1917cba7dc0" providerId="ADAL" clId="{3626C11A-3119-4B85-8C33-87A0C62C0524}" dt="2023-11-16T17:27:13.089" v="1962" actId="20577"/>
        <pc:sldMkLst>
          <pc:docMk/>
          <pc:sldMk cId="2905759457" sldId="291"/>
        </pc:sldMkLst>
        <pc:spChg chg="mod">
          <ac:chgData name="Natan Derroitte" userId="dc681064-db8b-45cc-a20f-c1917cba7dc0" providerId="ADAL" clId="{3626C11A-3119-4B85-8C33-87A0C62C0524}" dt="2023-11-16T17:24:05.175" v="1514" actId="27636"/>
          <ac:spMkLst>
            <pc:docMk/>
            <pc:sldMk cId="2905759457" sldId="291"/>
            <ac:spMk id="2" creationId="{8226D831-8304-F146-80DE-91DBD6F8534D}"/>
          </ac:spMkLst>
        </pc:spChg>
        <pc:spChg chg="mod">
          <ac:chgData name="Natan Derroitte" userId="dc681064-db8b-45cc-a20f-c1917cba7dc0" providerId="ADAL" clId="{3626C11A-3119-4B85-8C33-87A0C62C0524}" dt="2023-11-16T17:27:13.089" v="1962" actId="20577"/>
          <ac:spMkLst>
            <pc:docMk/>
            <pc:sldMk cId="2905759457" sldId="291"/>
            <ac:spMk id="3" creationId="{086CA68D-9139-8C46-B4A1-08C751C8FE45}"/>
          </ac:spMkLst>
        </pc:spChg>
      </pc:sldChg>
      <pc:sldMasterChg chg="addSldLayout delSldLayout">
        <pc:chgData name="Natan Derroitte" userId="dc681064-db8b-45cc-a20f-c1917cba7dc0" providerId="ADAL" clId="{3626C11A-3119-4B85-8C33-87A0C62C0524}" dt="2023-11-16T16:57:18.146" v="33" actId="47"/>
        <pc:sldMasterMkLst>
          <pc:docMk/>
          <pc:sldMasterMk cId="3138444009" sldId="2147483671"/>
        </pc:sldMasterMkLst>
        <pc:sldLayoutChg chg="add del">
          <pc:chgData name="Natan Derroitte" userId="dc681064-db8b-45cc-a20f-c1917cba7dc0" providerId="ADAL" clId="{3626C11A-3119-4B85-8C33-87A0C62C0524}" dt="2023-11-16T16:57:18.146" v="33" actId="47"/>
          <pc:sldLayoutMkLst>
            <pc:docMk/>
            <pc:sldMasterMk cId="3138444009" sldId="2147483671"/>
            <pc:sldLayoutMk cId="3127707560" sldId="214748368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Text Placeholder 17">
            <a:extLst>
              <a:ext uri="{FF2B5EF4-FFF2-40B4-BE49-F238E27FC236}">
                <a16:creationId xmlns:a16="http://schemas.microsoft.com/office/drawing/2014/main" id="{49534466-37C2-6F71-F8DA-6DB330ABAA8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7601" y="1700808"/>
            <a:ext cx="11355300" cy="4032448"/>
          </a:xfrm>
          <a:prstGeom prst="rect">
            <a:avLst/>
          </a:prstGeom>
        </p:spPr>
        <p:txBody>
          <a:bodyPr/>
          <a:lstStyle>
            <a:lvl1pPr marL="380990" indent="-380990">
              <a:buClrTx/>
              <a:buSzPct val="100000"/>
              <a:buFont typeface="Arial" panose="020B0604020202020204" pitchFamily="34" charset="0"/>
              <a:buChar char="•"/>
              <a:defRPr/>
            </a:lvl1pPr>
            <a:lvl2pPr marL="380990" indent="-380990">
              <a:buClrTx/>
              <a:buSzPct val="100000"/>
              <a:buFont typeface="Wingdings" panose="05000000000000000000" pitchFamily="2" charset="2"/>
              <a:buChar char="§"/>
              <a:defRPr/>
            </a:lvl2pPr>
            <a:lvl3pPr marL="719649" indent="-361942">
              <a:buClrTx/>
              <a:buFont typeface="Arial" panose="020B0604020202020204" pitchFamily="34" charset="0"/>
              <a:buChar char="•"/>
              <a:defRPr sz="1600">
                <a:latin typeface="+mj-lt"/>
              </a:defRPr>
            </a:lvl3pPr>
            <a:lvl4pPr marL="719649" indent="357708">
              <a:buFont typeface="Arial" panose="020B0604020202020204" pitchFamily="34" charset="0"/>
              <a:buChar char="•"/>
              <a:defRPr sz="1333">
                <a:latin typeface="+mj-lt"/>
              </a:defRPr>
            </a:lvl4pPr>
            <a:lvl7pPr marL="3657509" indent="0">
              <a:buNone/>
              <a:defRPr/>
            </a:lvl7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edit text</a:t>
            </a:r>
          </a:p>
          <a:p>
            <a:pPr lvl="0"/>
            <a:r>
              <a:rPr lang="en-US" dirty="0"/>
              <a:t>Click to edit text</a:t>
            </a:r>
          </a:p>
          <a:p>
            <a:pPr lvl="2"/>
            <a:r>
              <a:rPr lang="en-US" dirty="0"/>
              <a:t>Click to edit text</a:t>
            </a:r>
          </a:p>
          <a:p>
            <a:pPr lvl="3"/>
            <a:r>
              <a:rPr lang="en-US" dirty="0"/>
              <a:t>Click to edit text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7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89BA-B485-3648-8BB3-2ED7B5D2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CD9BF-B002-F34D-8809-8516A38A9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19FEB-A266-F744-B6B5-DF68E6435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496A-679E-2847-BF7F-E3B23F15ADD1}" type="datetimeFigureOut">
              <a:rPr lang="en-BE" smtClean="0"/>
              <a:t>11/16/2023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81945-037D-1043-87E6-C348A51D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D4581-8AC8-C64D-A597-3027E7FA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570A-A6E7-3546-9388-15B88B89C82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0854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Text Placeholder 17">
            <a:extLst>
              <a:ext uri="{FF2B5EF4-FFF2-40B4-BE49-F238E27FC236}">
                <a16:creationId xmlns:a16="http://schemas.microsoft.com/office/drawing/2014/main" id="{1EC1923E-746A-CA6A-6599-3E61586D014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1014" y="1604797"/>
            <a:ext cx="11351887" cy="4493683"/>
          </a:xfrm>
          <a:prstGeom prst="rect">
            <a:avLst/>
          </a:prstGeom>
        </p:spPr>
        <p:txBody>
          <a:bodyPr/>
          <a:lstStyle>
            <a:lvl1pPr marL="380990" indent="-380990">
              <a:buClrTx/>
              <a:buSzPct val="100000"/>
              <a:buFont typeface="Arial" panose="020B0604020202020204" pitchFamily="34" charset="0"/>
              <a:buChar char="•"/>
              <a:defRPr/>
            </a:lvl1pPr>
            <a:lvl2pPr marL="380990" indent="-380990">
              <a:buClrTx/>
              <a:buSzPct val="100000"/>
              <a:buFont typeface="Wingdings" panose="05000000000000000000" pitchFamily="2" charset="2"/>
              <a:buChar char="§"/>
              <a:defRPr/>
            </a:lvl2pPr>
            <a:lvl3pPr marL="719649" indent="-361942">
              <a:buClrTx/>
              <a:buFont typeface="Arial" panose="020B0604020202020204" pitchFamily="34" charset="0"/>
              <a:buChar char="•"/>
              <a:defRPr sz="1600">
                <a:latin typeface="+mj-lt"/>
              </a:defRPr>
            </a:lvl3pPr>
            <a:lvl4pPr marL="719649" indent="357708">
              <a:buFont typeface="Arial" panose="020B0604020202020204" pitchFamily="34" charset="0"/>
              <a:buChar char="•"/>
              <a:defRPr sz="1333">
                <a:latin typeface="+mj-lt"/>
              </a:defRPr>
            </a:lvl4pPr>
            <a:lvl7pPr marL="3657509" indent="0">
              <a:buNone/>
              <a:defRPr/>
            </a:lvl7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edit text</a:t>
            </a:r>
          </a:p>
          <a:p>
            <a:pPr lvl="0"/>
            <a:r>
              <a:rPr lang="en-US" dirty="0"/>
              <a:t>Click to edit text</a:t>
            </a:r>
          </a:p>
          <a:p>
            <a:pPr lvl="2"/>
            <a:r>
              <a:rPr lang="en-US" dirty="0"/>
              <a:t>Click to edit text</a:t>
            </a:r>
          </a:p>
          <a:p>
            <a:pPr lvl="3"/>
            <a:r>
              <a:rPr lang="en-US" dirty="0"/>
              <a:t>Click to edit text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8047" y="356825"/>
            <a:ext cx="6439052" cy="3072175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Font typeface="Arial" panose="020B0604020202020204" pitchFamily="34" charset="0"/>
              <a:buNone/>
              <a:defRPr sz="7333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pic>
        <p:nvPicPr>
          <p:cNvPr id="5" name="Bild 4">
            <a:extLst>
              <a:ext uri="{FF2B5EF4-FFF2-40B4-BE49-F238E27FC236}">
                <a16:creationId xmlns:a16="http://schemas.microsoft.com/office/drawing/2014/main" id="{AD89B6F7-B6E0-5408-A109-47AFBBDB7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047" y="5900749"/>
            <a:ext cx="2692147" cy="566400"/>
          </a:xfrm>
          <a:prstGeom prst="rect">
            <a:avLst/>
          </a:prstGeom>
        </p:spPr>
      </p:pic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3E621FCC-35F5-9CEF-A909-8419FA4421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8047" y="3717032"/>
            <a:ext cx="6439052" cy="1728192"/>
          </a:xfrm>
          <a:prstGeom prst="rect">
            <a:avLst/>
          </a:prstGeom>
        </p:spPr>
        <p:txBody>
          <a:bodyPr/>
          <a:lstStyle>
            <a:lvl1pPr marL="380990" indent="-380990">
              <a:buClrTx/>
              <a:buSzPct val="100000"/>
              <a:buFont typeface="Arial" panose="020B0604020202020204" pitchFamily="34" charset="0"/>
              <a:buChar char="•"/>
              <a:defRPr/>
            </a:lvl1pPr>
            <a:lvl2pPr marL="380990" indent="-380990">
              <a:buClrTx/>
              <a:buSzPct val="100000"/>
              <a:buFont typeface="Wingdings" panose="05000000000000000000" pitchFamily="2" charset="2"/>
              <a:buChar char="§"/>
              <a:defRPr/>
            </a:lvl2pPr>
            <a:lvl3pPr marL="719649" indent="-361942">
              <a:buClrTx/>
              <a:buFont typeface="Arial" panose="020B0604020202020204" pitchFamily="34" charset="0"/>
              <a:buChar char="•"/>
              <a:defRPr sz="1600">
                <a:latin typeface="+mj-lt"/>
              </a:defRPr>
            </a:lvl3pPr>
            <a:lvl4pPr marL="719649" indent="357708">
              <a:buFont typeface="Arial" panose="020B0604020202020204" pitchFamily="34" charset="0"/>
              <a:buChar char="•"/>
              <a:defRPr sz="1333">
                <a:latin typeface="+mj-lt"/>
              </a:defRPr>
            </a:lvl4pPr>
            <a:lvl7pPr marL="3657509" indent="0">
              <a:buNone/>
              <a:defRPr/>
            </a:lvl7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edit text</a:t>
            </a:r>
          </a:p>
          <a:p>
            <a:pPr lvl="0"/>
            <a:r>
              <a:rPr lang="en-US" dirty="0"/>
              <a:t>Click to edit text</a:t>
            </a:r>
          </a:p>
          <a:p>
            <a:pPr lvl="2"/>
            <a:r>
              <a:rPr lang="en-US" dirty="0"/>
              <a:t>Click to edit text</a:t>
            </a:r>
          </a:p>
          <a:p>
            <a:pPr lvl="3"/>
            <a:r>
              <a:rPr lang="en-US" dirty="0"/>
              <a:t>Click to edit text</a:t>
            </a:r>
          </a:p>
          <a:p>
            <a:pPr lvl="3"/>
            <a:endParaRPr lang="en-US" dirty="0"/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EFE8E042-2536-DCB1-E06F-FBFD3BE72B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35353" y="379832"/>
            <a:ext cx="4038600" cy="5067101"/>
          </a:xfrm>
          <a:prstGeom prst="rect">
            <a:avLst/>
          </a:prstGeom>
        </p:spPr>
        <p:txBody>
          <a:bodyPr/>
          <a:lstStyle>
            <a:lvl1pPr marL="380990" indent="-380990">
              <a:buClrTx/>
              <a:buSzPct val="100000"/>
              <a:buFont typeface="Arial" panose="020B0604020202020204" pitchFamily="34" charset="0"/>
              <a:buChar char="•"/>
              <a:defRPr/>
            </a:lvl1pPr>
            <a:lvl2pPr marL="380990" indent="-380990">
              <a:buClrTx/>
              <a:buSzPct val="100000"/>
              <a:buFont typeface="Wingdings" panose="05000000000000000000" pitchFamily="2" charset="2"/>
              <a:buChar char="§"/>
              <a:defRPr/>
            </a:lvl2pPr>
            <a:lvl3pPr marL="719649" indent="-361942">
              <a:buClrTx/>
              <a:buFont typeface="Arial" panose="020B0604020202020204" pitchFamily="34" charset="0"/>
              <a:buChar char="•"/>
              <a:defRPr sz="1600">
                <a:latin typeface="+mj-lt"/>
              </a:defRPr>
            </a:lvl3pPr>
            <a:lvl4pPr marL="719649" indent="357708">
              <a:buFont typeface="Arial" panose="020B0604020202020204" pitchFamily="34" charset="0"/>
              <a:buChar char="•"/>
              <a:defRPr sz="1333">
                <a:latin typeface="+mj-lt"/>
              </a:defRPr>
            </a:lvl4pPr>
            <a:lvl7pPr marL="3657509" indent="0">
              <a:buNone/>
              <a:defRPr/>
            </a:lvl7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edit text</a:t>
            </a:r>
          </a:p>
          <a:p>
            <a:pPr lvl="0"/>
            <a:r>
              <a:rPr lang="en-US" dirty="0"/>
              <a:t>Click to edit text</a:t>
            </a:r>
          </a:p>
          <a:p>
            <a:pPr lvl="2"/>
            <a:r>
              <a:rPr lang="en-US" dirty="0"/>
              <a:t>Click to edit text</a:t>
            </a:r>
          </a:p>
          <a:p>
            <a:pPr lvl="3"/>
            <a:r>
              <a:rPr lang="en-US" dirty="0"/>
              <a:t>Click to edit text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6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9101" y="356660"/>
            <a:ext cx="11353799" cy="57118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None/>
              <a:defRPr sz="4000"/>
            </a:lvl1pPr>
            <a:lvl2pPr marL="0" indent="0">
              <a:spcBef>
                <a:spcPts val="0"/>
              </a:spcBef>
              <a:buClrTx/>
              <a:buSzPct val="100000"/>
              <a:buFont typeface="Arial" panose="020B0604020202020204" pitchFamily="34" charset="0"/>
              <a:buNone/>
              <a:defRPr sz="40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contents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792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18359" y="357718"/>
            <a:ext cx="8129119" cy="57107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None/>
              <a:defRPr sz="7333" baseline="0"/>
            </a:lvl1pPr>
            <a:lvl2pPr marL="0" indent="0">
              <a:lnSpc>
                <a:spcPct val="8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7333"/>
            </a:lvl2pPr>
            <a:lvl3pPr>
              <a:defRPr sz="7333"/>
            </a:lvl3pPr>
            <a:lvl4pPr>
              <a:defRPr sz="7333"/>
            </a:lvl4pPr>
            <a:lvl5pPr>
              <a:defRPr sz="7333"/>
            </a:lvl5pPr>
          </a:lstStyle>
          <a:p>
            <a:pPr lvl="0"/>
            <a:r>
              <a:rPr lang="en-US" dirty="0"/>
              <a:t>Click to edit section number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8653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17599" y="357717"/>
            <a:ext cx="11355300" cy="98848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A4666B8D-A03D-183E-8131-2B50C5D782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7600" y="1796819"/>
            <a:ext cx="5582393" cy="4493683"/>
          </a:xfrm>
          <a:prstGeom prst="rect">
            <a:avLst/>
          </a:prstGeom>
        </p:spPr>
        <p:txBody>
          <a:bodyPr/>
          <a:lstStyle>
            <a:lvl1pPr marL="380990" indent="-380990">
              <a:buClrTx/>
              <a:buSzPct val="100000"/>
              <a:buFont typeface="Arial" panose="020B0604020202020204" pitchFamily="34" charset="0"/>
              <a:buChar char="•"/>
              <a:defRPr/>
            </a:lvl1pPr>
            <a:lvl2pPr marL="380990" indent="-380990">
              <a:buClrTx/>
              <a:buSzPct val="100000"/>
              <a:buFont typeface="Wingdings" panose="05000000000000000000" pitchFamily="2" charset="2"/>
              <a:buChar char="§"/>
              <a:defRPr/>
            </a:lvl2pPr>
            <a:lvl3pPr marL="719649" indent="-361942">
              <a:buClrTx/>
              <a:buFont typeface="Arial" panose="020B0604020202020204" pitchFamily="34" charset="0"/>
              <a:buChar char="•"/>
              <a:defRPr sz="1600">
                <a:latin typeface="+mj-lt"/>
              </a:defRPr>
            </a:lvl3pPr>
            <a:lvl4pPr marL="719649" indent="357708">
              <a:buFont typeface="Arial" panose="020B0604020202020204" pitchFamily="34" charset="0"/>
              <a:buChar char="•"/>
              <a:defRPr sz="1333">
                <a:latin typeface="+mj-lt"/>
              </a:defRPr>
            </a:lvl4pPr>
            <a:lvl7pPr marL="3657509" indent="0">
              <a:buNone/>
              <a:defRPr/>
            </a:lvl7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edit text</a:t>
            </a:r>
          </a:p>
          <a:p>
            <a:pPr lvl="0"/>
            <a:r>
              <a:rPr lang="en-US" dirty="0"/>
              <a:t>Click to edit text</a:t>
            </a:r>
          </a:p>
          <a:p>
            <a:pPr lvl="2"/>
            <a:r>
              <a:rPr lang="en-US" dirty="0"/>
              <a:t>Click to edit text</a:t>
            </a:r>
          </a:p>
          <a:p>
            <a:pPr lvl="3"/>
            <a:r>
              <a:rPr lang="en-US" dirty="0"/>
              <a:t>Click to edit text</a:t>
            </a:r>
          </a:p>
          <a:p>
            <a:pPr lvl="3"/>
            <a:endParaRPr lang="en-US" dirty="0"/>
          </a:p>
        </p:txBody>
      </p:sp>
      <p:sp>
        <p:nvSpPr>
          <p:cNvPr id="3" name="Text Placeholder 17">
            <a:extLst>
              <a:ext uri="{FF2B5EF4-FFF2-40B4-BE49-F238E27FC236}">
                <a16:creationId xmlns:a16="http://schemas.microsoft.com/office/drawing/2014/main" id="{78C271FD-08DF-EAD3-AB60-A58D47829CF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83258" y="1796819"/>
            <a:ext cx="5582393" cy="4493683"/>
          </a:xfrm>
          <a:prstGeom prst="rect">
            <a:avLst/>
          </a:prstGeom>
        </p:spPr>
        <p:txBody>
          <a:bodyPr/>
          <a:lstStyle>
            <a:lvl1pPr marL="380990" indent="-380990">
              <a:buClrTx/>
              <a:buSzPct val="100000"/>
              <a:buFont typeface="Arial" panose="020B0604020202020204" pitchFamily="34" charset="0"/>
              <a:buChar char="•"/>
              <a:defRPr/>
            </a:lvl1pPr>
            <a:lvl2pPr marL="380990" indent="-380990">
              <a:buClrTx/>
              <a:buSzPct val="100000"/>
              <a:buFont typeface="Wingdings" panose="05000000000000000000" pitchFamily="2" charset="2"/>
              <a:buChar char="§"/>
              <a:defRPr/>
            </a:lvl2pPr>
            <a:lvl3pPr marL="719649" indent="-361942">
              <a:buClrTx/>
              <a:buFont typeface="Arial" panose="020B0604020202020204" pitchFamily="34" charset="0"/>
              <a:buChar char="•"/>
              <a:defRPr sz="1600">
                <a:latin typeface="+mj-lt"/>
              </a:defRPr>
            </a:lvl3pPr>
            <a:lvl4pPr marL="719649" indent="357708">
              <a:buFont typeface="Arial" panose="020B0604020202020204" pitchFamily="34" charset="0"/>
              <a:buChar char="•"/>
              <a:defRPr sz="1333">
                <a:latin typeface="+mj-lt"/>
              </a:defRPr>
            </a:lvl4pPr>
            <a:lvl7pPr marL="3657509" indent="0">
              <a:buNone/>
              <a:defRPr/>
            </a:lvl7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edit text</a:t>
            </a:r>
          </a:p>
          <a:p>
            <a:pPr lvl="0"/>
            <a:r>
              <a:rPr lang="en-US" dirty="0"/>
              <a:t>Click to edit text</a:t>
            </a:r>
          </a:p>
          <a:p>
            <a:pPr lvl="2"/>
            <a:r>
              <a:rPr lang="en-US" dirty="0"/>
              <a:t>Click to edit text</a:t>
            </a:r>
          </a:p>
          <a:p>
            <a:pPr lvl="3"/>
            <a:r>
              <a:rPr lang="en-US" dirty="0"/>
              <a:t>Click to edit text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8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Medi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64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696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89BA-B485-3648-8BB3-2ED7B5D2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CD9BF-B002-F34D-8809-8516A38A9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19FEB-A266-F744-B6B5-DF68E6435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496A-679E-2847-BF7F-E3B23F15ADD1}" type="datetimeFigureOut">
              <a:rPr lang="en-BE" smtClean="0"/>
              <a:t>11/16/2023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81945-037D-1043-87E6-C348A51D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D4581-8AC8-C64D-A597-3027E7FA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570A-A6E7-3546-9388-15B88B89C82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4543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8046" y="356824"/>
            <a:ext cx="6458611" cy="2976165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7333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pic>
        <p:nvPicPr>
          <p:cNvPr id="4" name="Bild 3">
            <a:extLst>
              <a:ext uri="{FF2B5EF4-FFF2-40B4-BE49-F238E27FC236}">
                <a16:creationId xmlns:a16="http://schemas.microsoft.com/office/drawing/2014/main" id="{1513D4BE-2FAF-511F-5E1B-B0ABF5CEE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047" y="5895784"/>
            <a:ext cx="2692148" cy="566400"/>
          </a:xfrm>
          <a:prstGeom prst="rect">
            <a:avLst/>
          </a:prstGeom>
        </p:spPr>
      </p:pic>
      <p:sp>
        <p:nvSpPr>
          <p:cNvPr id="3" name="Text Placeholder 17">
            <a:extLst>
              <a:ext uri="{FF2B5EF4-FFF2-40B4-BE49-F238E27FC236}">
                <a16:creationId xmlns:a16="http://schemas.microsoft.com/office/drawing/2014/main" id="{56958738-5111-C14F-33FA-1E251A6888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8046" y="3621021"/>
            <a:ext cx="6458611" cy="1728192"/>
          </a:xfrm>
          <a:prstGeom prst="rect">
            <a:avLst/>
          </a:prstGeom>
        </p:spPr>
        <p:txBody>
          <a:bodyPr/>
          <a:lstStyle>
            <a:lvl1pPr marL="380990" indent="-380990">
              <a:buClrTx/>
              <a:buSzPct val="100000"/>
              <a:buFont typeface="Arial" panose="020B0604020202020204" pitchFamily="34" charset="0"/>
              <a:buChar char="•"/>
              <a:defRPr/>
            </a:lvl1pPr>
            <a:lvl2pPr marL="380990" indent="-380990">
              <a:buClrTx/>
              <a:buSzPct val="100000"/>
              <a:buFont typeface="Wingdings" panose="05000000000000000000" pitchFamily="2" charset="2"/>
              <a:buChar char="§"/>
              <a:defRPr/>
            </a:lvl2pPr>
            <a:lvl3pPr marL="719649" indent="-361942">
              <a:buClrTx/>
              <a:buFont typeface="Arial" panose="020B0604020202020204" pitchFamily="34" charset="0"/>
              <a:buChar char="•"/>
              <a:defRPr sz="1600">
                <a:latin typeface="+mj-lt"/>
              </a:defRPr>
            </a:lvl3pPr>
            <a:lvl4pPr marL="719649" indent="357708">
              <a:buFont typeface="Arial" panose="020B0604020202020204" pitchFamily="34" charset="0"/>
              <a:buChar char="•"/>
              <a:defRPr sz="1333">
                <a:latin typeface="+mj-lt"/>
              </a:defRPr>
            </a:lvl4pPr>
            <a:lvl7pPr marL="3657509" indent="0">
              <a:buNone/>
              <a:defRPr/>
            </a:lvl7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edit text</a:t>
            </a:r>
          </a:p>
          <a:p>
            <a:pPr lvl="0"/>
            <a:r>
              <a:rPr lang="en-US" dirty="0"/>
              <a:t>Click to edit text</a:t>
            </a:r>
          </a:p>
          <a:p>
            <a:pPr lvl="2"/>
            <a:r>
              <a:rPr lang="en-US" dirty="0"/>
              <a:t>Click to edit text</a:t>
            </a:r>
          </a:p>
          <a:p>
            <a:pPr lvl="3"/>
            <a:r>
              <a:rPr lang="en-US" dirty="0"/>
              <a:t>Click to edit text</a:t>
            </a:r>
          </a:p>
          <a:p>
            <a:pPr lvl="3"/>
            <a:endParaRPr lang="en-US" dirty="0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E50EA5A7-4D06-B597-E99B-098D58F4896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90585" y="356824"/>
            <a:ext cx="4038600" cy="4493683"/>
          </a:xfrm>
          <a:prstGeom prst="rect">
            <a:avLst/>
          </a:prstGeom>
        </p:spPr>
        <p:txBody>
          <a:bodyPr/>
          <a:lstStyle>
            <a:lvl1pPr marL="380990" indent="-380990">
              <a:buClrTx/>
              <a:buSzPct val="100000"/>
              <a:buFont typeface="Arial" panose="020B0604020202020204" pitchFamily="34" charset="0"/>
              <a:buChar char="•"/>
              <a:defRPr/>
            </a:lvl1pPr>
            <a:lvl2pPr marL="380990" indent="-380990">
              <a:buClrTx/>
              <a:buSzPct val="100000"/>
              <a:buFont typeface="Wingdings" panose="05000000000000000000" pitchFamily="2" charset="2"/>
              <a:buChar char="§"/>
              <a:defRPr/>
            </a:lvl2pPr>
            <a:lvl3pPr marL="719649" indent="-361942">
              <a:buClrTx/>
              <a:buFont typeface="Arial" panose="020B0604020202020204" pitchFamily="34" charset="0"/>
              <a:buChar char="•"/>
              <a:defRPr sz="1600">
                <a:latin typeface="+mj-lt"/>
              </a:defRPr>
            </a:lvl3pPr>
            <a:lvl4pPr marL="719649" indent="357708">
              <a:buFont typeface="Arial" panose="020B0604020202020204" pitchFamily="34" charset="0"/>
              <a:buChar char="•"/>
              <a:defRPr sz="1333">
                <a:latin typeface="+mj-lt"/>
              </a:defRPr>
            </a:lvl4pPr>
            <a:lvl7pPr marL="3657509" indent="0">
              <a:buNone/>
              <a:defRPr/>
            </a:lvl7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edit text</a:t>
            </a:r>
          </a:p>
          <a:p>
            <a:pPr lvl="0"/>
            <a:r>
              <a:rPr lang="en-US" dirty="0"/>
              <a:t>Click to edit text</a:t>
            </a:r>
          </a:p>
          <a:p>
            <a:pPr lvl="2"/>
            <a:r>
              <a:rPr lang="en-US" dirty="0"/>
              <a:t>Click to edit text</a:t>
            </a:r>
          </a:p>
          <a:p>
            <a:pPr lvl="3"/>
            <a:r>
              <a:rPr lang="en-US" dirty="0"/>
              <a:t>Click to edit text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3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9101" y="356660"/>
            <a:ext cx="11353799" cy="571182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4000"/>
            </a:lvl1pPr>
            <a:lvl2pPr marL="596885" indent="-596885">
              <a:spcBef>
                <a:spcPts val="0"/>
              </a:spcBef>
              <a:buClrTx/>
              <a:buSzPct val="100000"/>
              <a:buFont typeface="+mj-lt"/>
              <a:buAutoNum type="arabicPeriod"/>
              <a:defRPr sz="4000"/>
            </a:lvl2pPr>
            <a:lvl3pPr marL="954593" indent="-357708">
              <a:buClrTx/>
              <a:buFont typeface="+mj-lt"/>
              <a:buAutoNum type="alphaLcParenR"/>
              <a:defRPr sz="2400">
                <a:solidFill>
                  <a:schemeClr val="tx1"/>
                </a:solidFill>
              </a:defRPr>
            </a:lvl3pPr>
            <a:lvl4pPr marL="596885" indent="0">
              <a:buNone/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contents</a:t>
            </a:r>
          </a:p>
        </p:txBody>
      </p:sp>
    </p:spTree>
    <p:extLst>
      <p:ext uri="{BB962C8B-B14F-4D97-AF65-F5344CB8AC3E}">
        <p14:creationId xmlns:p14="http://schemas.microsoft.com/office/powerpoint/2010/main" val="15112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18359" y="357718"/>
            <a:ext cx="8129119" cy="57107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None/>
              <a:defRPr sz="7333" baseline="0"/>
            </a:lvl1pPr>
            <a:lvl2pPr marL="914377" indent="-914377">
              <a:lnSpc>
                <a:spcPct val="85000"/>
              </a:lnSpc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§"/>
              <a:defRPr sz="7333"/>
            </a:lvl2pPr>
            <a:lvl3pPr marL="954593" indent="0">
              <a:buClrTx/>
              <a:buFont typeface="Wingdings" panose="05000000000000000000" pitchFamily="2" charset="2"/>
              <a:buNone/>
              <a:defRPr sz="7333"/>
            </a:lvl3pPr>
            <a:lvl4pPr>
              <a:defRPr sz="7333"/>
            </a:lvl4pPr>
            <a:lvl5pPr>
              <a:defRPr sz="7333"/>
            </a:lvl5pPr>
          </a:lstStyle>
          <a:p>
            <a:pPr lvl="0"/>
            <a:r>
              <a:rPr lang="en-US" dirty="0"/>
              <a:t>Click to edit section number</a:t>
            </a:r>
          </a:p>
        </p:txBody>
      </p:sp>
    </p:spTree>
    <p:extLst>
      <p:ext uri="{BB962C8B-B14F-4D97-AF65-F5344CB8AC3E}">
        <p14:creationId xmlns:p14="http://schemas.microsoft.com/office/powerpoint/2010/main" val="317438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17599" y="357717"/>
            <a:ext cx="11355300" cy="98848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44004C0B-CAD3-B900-5860-67AF3B81964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7597" y="1574800"/>
            <a:ext cx="5582393" cy="4493683"/>
          </a:xfrm>
          <a:prstGeom prst="rect">
            <a:avLst/>
          </a:prstGeom>
        </p:spPr>
        <p:txBody>
          <a:bodyPr/>
          <a:lstStyle>
            <a:lvl1pPr marL="380990" indent="-380990">
              <a:buClrTx/>
              <a:buSzPct val="100000"/>
              <a:buFont typeface="Arial" panose="020B0604020202020204" pitchFamily="34" charset="0"/>
              <a:buChar char="•"/>
              <a:defRPr/>
            </a:lvl1pPr>
            <a:lvl2pPr marL="380990" indent="-380990">
              <a:buClrTx/>
              <a:buSzPct val="100000"/>
              <a:buFont typeface="Wingdings" panose="05000000000000000000" pitchFamily="2" charset="2"/>
              <a:buChar char="§"/>
              <a:defRPr/>
            </a:lvl2pPr>
            <a:lvl3pPr marL="719649" indent="-361942">
              <a:buClrTx/>
              <a:buFont typeface="Arial" panose="020B0604020202020204" pitchFamily="34" charset="0"/>
              <a:buChar char="•"/>
              <a:defRPr sz="1600">
                <a:latin typeface="+mj-lt"/>
              </a:defRPr>
            </a:lvl3pPr>
            <a:lvl4pPr marL="719649" indent="357708">
              <a:buFont typeface="Arial" panose="020B0604020202020204" pitchFamily="34" charset="0"/>
              <a:buChar char="•"/>
              <a:defRPr sz="1333">
                <a:latin typeface="+mj-lt"/>
              </a:defRPr>
            </a:lvl4pPr>
            <a:lvl7pPr marL="3657509" indent="0">
              <a:buNone/>
              <a:defRPr/>
            </a:lvl7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edit text</a:t>
            </a:r>
          </a:p>
          <a:p>
            <a:pPr lvl="0"/>
            <a:r>
              <a:rPr lang="en-US" dirty="0"/>
              <a:t>Click to edit text</a:t>
            </a:r>
          </a:p>
          <a:p>
            <a:pPr lvl="2"/>
            <a:r>
              <a:rPr lang="en-US" dirty="0"/>
              <a:t>Click to edit text</a:t>
            </a:r>
          </a:p>
          <a:p>
            <a:pPr lvl="3"/>
            <a:r>
              <a:rPr lang="en-US" dirty="0"/>
              <a:t>Click to edit text</a:t>
            </a:r>
          </a:p>
          <a:p>
            <a:pPr lvl="3"/>
            <a:endParaRPr lang="en-US" dirty="0"/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F20D1128-9400-C21A-8147-70BAEFCBDAD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92014" y="1574800"/>
            <a:ext cx="5582393" cy="4493683"/>
          </a:xfrm>
          <a:prstGeom prst="rect">
            <a:avLst/>
          </a:prstGeom>
        </p:spPr>
        <p:txBody>
          <a:bodyPr/>
          <a:lstStyle>
            <a:lvl1pPr marL="380990" indent="-380990">
              <a:buClrTx/>
              <a:buSzPct val="100000"/>
              <a:buFont typeface="Arial" panose="020B0604020202020204" pitchFamily="34" charset="0"/>
              <a:buChar char="•"/>
              <a:defRPr/>
            </a:lvl1pPr>
            <a:lvl2pPr marL="380990" indent="-380990">
              <a:buClrTx/>
              <a:buSzPct val="100000"/>
              <a:buFont typeface="Wingdings" panose="05000000000000000000" pitchFamily="2" charset="2"/>
              <a:buChar char="§"/>
              <a:defRPr/>
            </a:lvl2pPr>
            <a:lvl3pPr marL="719649" indent="-361942">
              <a:buClrTx/>
              <a:buFont typeface="Arial" panose="020B0604020202020204" pitchFamily="34" charset="0"/>
              <a:buChar char="•"/>
              <a:defRPr sz="1600">
                <a:latin typeface="+mj-lt"/>
              </a:defRPr>
            </a:lvl3pPr>
            <a:lvl4pPr marL="719649" indent="357708">
              <a:buFont typeface="Arial" panose="020B0604020202020204" pitchFamily="34" charset="0"/>
              <a:buChar char="•"/>
              <a:defRPr sz="1333">
                <a:latin typeface="+mj-lt"/>
              </a:defRPr>
            </a:lvl4pPr>
            <a:lvl7pPr marL="3657509" indent="0">
              <a:buNone/>
              <a:defRPr/>
            </a:lvl7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edit text</a:t>
            </a:r>
          </a:p>
          <a:p>
            <a:pPr lvl="0"/>
            <a:r>
              <a:rPr lang="en-US" dirty="0"/>
              <a:t>Click to edit text</a:t>
            </a:r>
          </a:p>
          <a:p>
            <a:pPr lvl="2"/>
            <a:r>
              <a:rPr lang="en-US" dirty="0"/>
              <a:t>Click to edit text</a:t>
            </a:r>
          </a:p>
          <a:p>
            <a:pPr lvl="3"/>
            <a:r>
              <a:rPr lang="en-US" dirty="0"/>
              <a:t>Click to edit text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37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Medi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852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71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49AB-1CC3-8F46-97AD-A5C10D3AA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D28D0-135D-1D4D-8A05-0BEE33E41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E6D1C-83AC-8849-ACC3-86095264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496A-679E-2847-BF7F-E3B23F15ADD1}" type="datetimeFigureOut">
              <a:rPr lang="en-BE" smtClean="0"/>
              <a:t>11/16/2023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E32D-73BF-1744-8A06-2C3CCD4A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E5247-FDEA-0C49-A876-93125F71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570A-A6E7-3546-9388-15B88B89C82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1953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7601" y="357717"/>
            <a:ext cx="11355300" cy="98848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419100" y="6047314"/>
            <a:ext cx="366680" cy="446615"/>
          </a:xfrm>
          <a:prstGeom prst="rect">
            <a:avLst/>
          </a:prstGeom>
        </p:spPr>
        <p:txBody>
          <a:bodyPr wrap="square" lIns="96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6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en-GB" sz="1067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121917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6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‹#›</a:t>
            </a:fld>
            <a:endParaRPr kumimoji="0" lang="en-GB" sz="1067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373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1219170" rtl="0" eaLnBrk="1" latinLnBrk="0" hangingPunct="1">
        <a:lnSpc>
          <a:spcPct val="90000"/>
        </a:lnSpc>
        <a:spcBef>
          <a:spcPct val="0"/>
        </a:spcBef>
        <a:buFont typeface="Arial" panose="020B0604020202020204" pitchFamily="34" charset="0"/>
        <a:buNone/>
        <a:defRPr sz="2667" kern="1200" spc="-27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90000"/>
        </a:lnSpc>
        <a:spcBef>
          <a:spcPts val="8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867" kern="1200" spc="-27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1219170" rtl="0" eaLnBrk="1" latinLnBrk="0" hangingPunct="1">
        <a:lnSpc>
          <a:spcPct val="90000"/>
        </a:lnSpc>
        <a:spcBef>
          <a:spcPts val="800"/>
        </a:spcBef>
        <a:buClr>
          <a:schemeClr val="bg1"/>
        </a:buClr>
        <a:buSzPct val="25000"/>
        <a:buFont typeface="Calibri" panose="020F0502020204030204" pitchFamily="34" charset="0"/>
        <a:buNone/>
        <a:defRPr sz="1867" kern="1200" spc="-27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241294" indent="-241294" algn="l" defTabSz="1219170" rtl="0" eaLnBrk="1" latinLnBrk="0" hangingPunct="1">
        <a:lnSpc>
          <a:spcPct val="90000"/>
        </a:lnSpc>
        <a:spcBef>
          <a:spcPts val="800"/>
        </a:spcBef>
        <a:buClr>
          <a:schemeClr val="bg2"/>
        </a:buClr>
        <a:buFont typeface="Wingdings" panose="05000000000000000000" pitchFamily="2" charset="2"/>
        <a:buChar char="§"/>
        <a:defRPr sz="1867" kern="1200" spc="-27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543970" indent="-253994" algn="l" defTabSz="121917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867" kern="1200" spc="-27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793731" indent="-230712" algn="l" defTabSz="121917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867" kern="1200" spc="-27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1066773" indent="-253994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7601" y="357717"/>
            <a:ext cx="11355300" cy="98848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419100" y="6047314"/>
            <a:ext cx="366680" cy="446615"/>
          </a:xfrm>
          <a:prstGeom prst="rect">
            <a:avLst/>
          </a:prstGeom>
        </p:spPr>
        <p:txBody>
          <a:bodyPr wrap="square" lIns="96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6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en-GB" sz="1067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121917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6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‹#›</a:t>
            </a:fld>
            <a:endParaRPr kumimoji="0" lang="en-GB" sz="1067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844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l" defTabSz="1219170" rtl="0" eaLnBrk="1" latinLnBrk="0" hangingPunct="1">
        <a:lnSpc>
          <a:spcPct val="90000"/>
        </a:lnSpc>
        <a:spcBef>
          <a:spcPct val="0"/>
        </a:spcBef>
        <a:buFont typeface="Arial" panose="020B0604020202020204" pitchFamily="34" charset="0"/>
        <a:buNone/>
        <a:defRPr sz="2667" kern="1200" spc="-27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90000"/>
        </a:lnSpc>
        <a:spcBef>
          <a:spcPts val="800"/>
        </a:spcBef>
        <a:buClr>
          <a:schemeClr val="bg2"/>
        </a:buClr>
        <a:buSzPct val="100000"/>
        <a:buFont typeface="Arial" panose="020B0604020202020204" pitchFamily="34" charset="0"/>
        <a:buNone/>
        <a:tabLst/>
        <a:defRPr sz="1867" kern="1200" spc="-27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121917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anose="020B0604020202020204" pitchFamily="34" charset="0"/>
        <a:buNone/>
        <a:defRPr sz="1867" kern="1200" spc="-27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241294" indent="-241294" algn="l" defTabSz="1219170" rtl="0" eaLnBrk="1" latinLnBrk="0" hangingPunct="1">
        <a:lnSpc>
          <a:spcPct val="90000"/>
        </a:lnSpc>
        <a:spcBef>
          <a:spcPts val="800"/>
        </a:spcBef>
        <a:buClr>
          <a:schemeClr val="bg2"/>
        </a:buClr>
        <a:buFont typeface="Wingdings" panose="05000000000000000000" pitchFamily="2" charset="2"/>
        <a:buChar char="§"/>
        <a:defRPr sz="1867" kern="1200" spc="-27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543970" indent="-253994" algn="l" defTabSz="121917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867" kern="1200" spc="-27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793731" indent="-230712" algn="l" defTabSz="121917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867" kern="1200" spc="-27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1066773" indent="-253994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C7386D1-3267-A294-3AB7-0206B76D9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Code Refactoring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862CB6E-F2FF-7292-039A-4F4AC69F97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endParaRPr lang="sv-SE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C7EDB11-D41E-2D79-9A6A-1F4B6532768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1274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D831-8304-F146-80DE-91DBD6F8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329184"/>
            <a:ext cx="6241568" cy="1783080"/>
          </a:xfrm>
        </p:spPr>
        <p:txBody>
          <a:bodyPr anchor="b">
            <a:normAutofit/>
          </a:bodyPr>
          <a:lstStyle/>
          <a:p>
            <a:r>
              <a:rPr lang="en-BE" sz="5400" dirty="0"/>
              <a:t>Clear temporary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A68D-9139-8C46-B4A1-08C751C8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06624"/>
            <a:ext cx="6241568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0" i="0" u="sng" dirty="0">
                <a:solidFill>
                  <a:srgbClr val="FFFFFF"/>
                </a:solidFill>
                <a:effectLst/>
              </a:rPr>
              <a:t>Concerns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FFFFFF"/>
                </a:solidFill>
              </a:rPr>
              <a:t>Temporary variables not explicitly named</a:t>
            </a:r>
            <a:endParaRPr lang="en-GB" sz="2200" b="0" i="0" dirty="0">
              <a:solidFill>
                <a:srgbClr val="FFFFFF"/>
              </a:solidFill>
              <a:effectLst/>
            </a:endParaRPr>
          </a:p>
          <a:p>
            <a:pPr marL="0" indent="0">
              <a:buNone/>
            </a:pPr>
            <a:endParaRPr lang="en-GB" sz="22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2200" b="0" i="0" u="sng" dirty="0">
                <a:solidFill>
                  <a:srgbClr val="FFFFFF"/>
                </a:solidFill>
                <a:effectLst/>
              </a:rPr>
              <a:t>Becomes</a:t>
            </a:r>
          </a:p>
          <a:p>
            <a:pPr marL="0" indent="0">
              <a:buNone/>
            </a:pPr>
            <a:r>
              <a:rPr lang="en-GB" sz="2200" b="0" i="0" dirty="0">
                <a:solidFill>
                  <a:srgbClr val="FFFFFF"/>
                </a:solidFill>
                <a:effectLst/>
              </a:rPr>
              <a:t>Named temporary variables</a:t>
            </a:r>
          </a:p>
          <a:p>
            <a:endParaRPr lang="en-BE" sz="2200" dirty="0">
              <a:solidFill>
                <a:srgbClr val="FFFFFF"/>
              </a:solidFill>
            </a:endParaRPr>
          </a:p>
        </p:txBody>
      </p:sp>
      <p:pic>
        <p:nvPicPr>
          <p:cNvPr id="6" name="Picture 5" descr="A black screen with colorful text&#10;&#10;Description automatically generated">
            <a:extLst>
              <a:ext uri="{FF2B5EF4-FFF2-40B4-BE49-F238E27FC236}">
                <a16:creationId xmlns:a16="http://schemas.microsoft.com/office/drawing/2014/main" id="{27B98035-35DA-F246-AA72-F6A8F838B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503" y="1137751"/>
            <a:ext cx="4774017" cy="1479943"/>
          </a:xfrm>
          <a:prstGeom prst="rect">
            <a:avLst/>
          </a:prstGeom>
        </p:spPr>
      </p:pic>
      <p:pic>
        <p:nvPicPr>
          <p:cNvPr id="9" name="Picture 8" descr="A black screen with text&#10;&#10;Description automatically generated">
            <a:extLst>
              <a:ext uri="{FF2B5EF4-FFF2-40B4-BE49-F238E27FC236}">
                <a16:creationId xmlns:a16="http://schemas.microsoft.com/office/drawing/2014/main" id="{95359073-CFAE-B04E-A7DA-53722DC7E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398" y="4307816"/>
            <a:ext cx="5136122" cy="14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87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D831-8304-F146-80DE-91DBD6F8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329184"/>
            <a:ext cx="6241568" cy="1783080"/>
          </a:xfrm>
        </p:spPr>
        <p:txBody>
          <a:bodyPr anchor="b">
            <a:normAutofit/>
          </a:bodyPr>
          <a:lstStyle/>
          <a:p>
            <a:r>
              <a:rPr lang="en-BE" sz="5400" dirty="0"/>
              <a:t>Managing class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A68D-9139-8C46-B4A1-08C751C8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06624"/>
            <a:ext cx="6241568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0" i="0" u="sng" dirty="0">
                <a:solidFill>
                  <a:srgbClr val="FFFFFF"/>
                </a:solidFill>
                <a:effectLst/>
              </a:rPr>
              <a:t>Concerns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FFFFFF"/>
                </a:solidFill>
              </a:rPr>
              <a:t>Large classes with many functionalities</a:t>
            </a:r>
            <a:endParaRPr lang="en-GB" sz="2200" b="0" i="0" dirty="0">
              <a:solidFill>
                <a:srgbClr val="FFFFFF"/>
              </a:solidFill>
              <a:effectLst/>
            </a:endParaRPr>
          </a:p>
          <a:p>
            <a:pPr marL="0" indent="0">
              <a:buNone/>
            </a:pPr>
            <a:endParaRPr lang="en-GB" sz="22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2200" b="0" i="0" u="sng" dirty="0">
                <a:solidFill>
                  <a:srgbClr val="FFFFFF"/>
                </a:solidFill>
                <a:effectLst/>
              </a:rPr>
              <a:t>Becomes</a:t>
            </a:r>
          </a:p>
          <a:p>
            <a:pPr marL="0" indent="0">
              <a:buNone/>
            </a:pPr>
            <a:r>
              <a:rPr lang="en-GB" sz="2200" b="0" i="0" dirty="0">
                <a:solidFill>
                  <a:srgbClr val="FFFFFF"/>
                </a:solidFill>
                <a:effectLst/>
              </a:rPr>
              <a:t>Splits classes with 1 functionality</a:t>
            </a:r>
          </a:p>
          <a:p>
            <a:endParaRPr lang="en-BE" sz="2200" dirty="0">
              <a:solidFill>
                <a:srgbClr val="FFFFFF"/>
              </a:solidFill>
            </a:endParaRPr>
          </a:p>
        </p:txBody>
      </p:sp>
      <p:pic>
        <p:nvPicPr>
          <p:cNvPr id="8" name="Picture 7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4ABB04A2-5633-FF4E-B36E-29EC7AF05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304" y="3987841"/>
            <a:ext cx="4014216" cy="2649381"/>
          </a:xfrm>
          <a:prstGeom prst="rect">
            <a:avLst/>
          </a:prstGeom>
        </p:spPr>
      </p:pic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940F2373-4EBF-CB40-A33B-DD5A9B19A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304" y="642271"/>
            <a:ext cx="4014216" cy="222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76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C391-7EA2-EB40-9F8F-DFD11152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6281928" cy="41354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latin typeface="+mj-lt"/>
                <a:ea typeface="+mj-ea"/>
                <a:cs typeface="+mj-cs"/>
              </a:rPr>
              <a:t>Python specific refactoring</a:t>
            </a:r>
          </a:p>
        </p:txBody>
      </p:sp>
    </p:spTree>
    <p:extLst>
      <p:ext uri="{BB962C8B-B14F-4D97-AF65-F5344CB8AC3E}">
        <p14:creationId xmlns:p14="http://schemas.microsoft.com/office/powerpoint/2010/main" val="219870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D831-8304-F146-80DE-91DBD6F8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329184"/>
            <a:ext cx="6241568" cy="1783080"/>
          </a:xfrm>
        </p:spPr>
        <p:txBody>
          <a:bodyPr anchor="b">
            <a:normAutofit/>
          </a:bodyPr>
          <a:lstStyle/>
          <a:p>
            <a:r>
              <a:rPr lang="en-BE" sz="5400" dirty="0"/>
              <a:t>List comprehensions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A68D-9139-8C46-B4A1-08C751C8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06624"/>
            <a:ext cx="6241568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0" i="0" u="sng" dirty="0">
                <a:solidFill>
                  <a:srgbClr val="FFFFFF"/>
                </a:solidFill>
                <a:effectLst/>
              </a:rPr>
              <a:t>Concerns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FFFFFF"/>
                </a:solidFill>
              </a:rPr>
              <a:t>Loops that could be list comprehensions</a:t>
            </a:r>
            <a:endParaRPr lang="en-GB" sz="2200" b="0" i="0" dirty="0">
              <a:solidFill>
                <a:srgbClr val="FFFFFF"/>
              </a:solidFill>
              <a:effectLst/>
            </a:endParaRPr>
          </a:p>
          <a:p>
            <a:pPr marL="0" indent="0">
              <a:buNone/>
            </a:pPr>
            <a:endParaRPr lang="en-GB" sz="22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2200" b="0" i="0" u="sng" dirty="0">
                <a:solidFill>
                  <a:srgbClr val="FFFFFF"/>
                </a:solidFill>
                <a:effectLst/>
              </a:rPr>
              <a:t>Becomes</a:t>
            </a:r>
          </a:p>
          <a:p>
            <a:pPr marL="0" indent="0">
              <a:buNone/>
            </a:pPr>
            <a:r>
              <a:rPr lang="en-GB" sz="2200" b="0" i="0" dirty="0">
                <a:solidFill>
                  <a:srgbClr val="FFFFFF"/>
                </a:solidFill>
                <a:effectLst/>
              </a:rPr>
              <a:t>List comprehensions</a:t>
            </a:r>
          </a:p>
          <a:p>
            <a:endParaRPr lang="en-BE" sz="2200" dirty="0">
              <a:solidFill>
                <a:srgbClr val="FFFFFF"/>
              </a:solidFill>
            </a:endParaRPr>
          </a:p>
        </p:txBody>
      </p:sp>
      <p:pic>
        <p:nvPicPr>
          <p:cNvPr id="9" name="Content Placeholder 4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28EE0125-1EF2-514A-BC66-66AB62798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104" y="1117679"/>
            <a:ext cx="4435416" cy="1419333"/>
          </a:xfrm>
          <a:prstGeom prst="rect">
            <a:avLst/>
          </a:prstGeom>
        </p:spPr>
      </p:pic>
      <p:pic>
        <p:nvPicPr>
          <p:cNvPr id="10" name="Picture 9" descr="A black rectangular with colorful text&#10;&#10;Description automatically generated with medium confidence">
            <a:extLst>
              <a:ext uri="{FF2B5EF4-FFF2-40B4-BE49-F238E27FC236}">
                <a16:creationId xmlns:a16="http://schemas.microsoft.com/office/drawing/2014/main" id="{C90C1E9E-B97E-D544-ADE9-20655E550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089" y="4392706"/>
            <a:ext cx="5020431" cy="77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91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D831-8304-F146-80DE-91DBD6F8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329184"/>
            <a:ext cx="6241568" cy="1783080"/>
          </a:xfrm>
        </p:spPr>
        <p:txBody>
          <a:bodyPr anchor="b">
            <a:normAutofit/>
          </a:bodyPr>
          <a:lstStyle/>
          <a:p>
            <a:r>
              <a:rPr lang="en-BE" sz="5400" dirty="0"/>
              <a:t>Terrible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A68D-9139-8C46-B4A1-08C751C8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06624"/>
            <a:ext cx="6241568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0" i="0" u="sng" dirty="0">
                <a:solidFill>
                  <a:srgbClr val="FFFFFF"/>
                </a:solidFill>
                <a:effectLst/>
              </a:rPr>
              <a:t>Concerns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FFFFFF"/>
                </a:solidFill>
              </a:rPr>
              <a:t>Non pythonic way of looping</a:t>
            </a:r>
            <a:endParaRPr lang="en-GB" sz="2200" b="0" i="0" dirty="0">
              <a:solidFill>
                <a:srgbClr val="FFFFFF"/>
              </a:solidFill>
              <a:effectLst/>
            </a:endParaRPr>
          </a:p>
          <a:p>
            <a:pPr marL="0" indent="0">
              <a:buNone/>
            </a:pPr>
            <a:endParaRPr lang="en-GB" sz="22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2200" b="0" i="0" u="sng" dirty="0">
                <a:solidFill>
                  <a:srgbClr val="FFFFFF"/>
                </a:solidFill>
                <a:effectLst/>
              </a:rPr>
              <a:t>Becomes</a:t>
            </a:r>
          </a:p>
          <a:p>
            <a:pPr marL="0" indent="0">
              <a:buNone/>
            </a:pPr>
            <a:r>
              <a:rPr lang="en-GB" sz="2200" b="0" i="0" dirty="0">
                <a:solidFill>
                  <a:srgbClr val="FFFFFF"/>
                </a:solidFill>
                <a:effectLst/>
              </a:rPr>
              <a:t>”For loop in Python”</a:t>
            </a:r>
          </a:p>
          <a:p>
            <a:endParaRPr lang="en-BE" sz="2200" dirty="0">
              <a:solidFill>
                <a:srgbClr val="FFFFFF"/>
              </a:solidFill>
            </a:endParaRPr>
          </a:p>
        </p:txBody>
      </p:sp>
      <p:pic>
        <p:nvPicPr>
          <p:cNvPr id="5" name="Picture 4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42D82D91-D30D-DE42-B030-DA3599D0F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392" y="2730500"/>
            <a:ext cx="4144460" cy="142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85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C391-7EA2-EB40-9F8F-DFD11152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3"/>
            <a:ext cx="6281928" cy="1008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latin typeface="+mj-lt"/>
                <a:ea typeface="+mj-ea"/>
                <a:cs typeface="+mj-cs"/>
              </a:rPr>
              <a:t>Unit tests</a:t>
            </a:r>
          </a:p>
        </p:txBody>
      </p:sp>
    </p:spTree>
    <p:extLst>
      <p:ext uri="{BB962C8B-B14F-4D97-AF65-F5344CB8AC3E}">
        <p14:creationId xmlns:p14="http://schemas.microsoft.com/office/powerpoint/2010/main" val="205152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D831-8304-F146-80DE-91DBD6F8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329184"/>
            <a:ext cx="6241568" cy="915154"/>
          </a:xfrm>
        </p:spPr>
        <p:txBody>
          <a:bodyPr anchor="b">
            <a:normAutofit/>
          </a:bodyPr>
          <a:lstStyle/>
          <a:p>
            <a:r>
              <a:rPr lang="en-US" sz="5400" dirty="0"/>
              <a:t>Unit test</a:t>
            </a:r>
            <a:endParaRPr lang="en-BE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A68D-9139-8C46-B4A1-08C751C8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1518845"/>
            <a:ext cx="10672084" cy="4561443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The </a:t>
            </a:r>
            <a:r>
              <a:rPr lang="en-US" sz="2200" dirty="0">
                <a:solidFill>
                  <a:schemeClr val="bg2"/>
                </a:solidFill>
              </a:rPr>
              <a:t>goal</a:t>
            </a:r>
            <a:r>
              <a:rPr lang="en-US" sz="2200" dirty="0">
                <a:solidFill>
                  <a:srgbClr val="FFFFFF"/>
                </a:solidFill>
              </a:rPr>
              <a:t> of unit testing is to ensure that each unit of the software performs as designed.</a:t>
            </a:r>
          </a:p>
          <a:p>
            <a:endParaRPr lang="en-US" sz="2200" dirty="0">
              <a:solidFill>
                <a:srgbClr val="FFFFFF"/>
              </a:solidFill>
            </a:endParaRPr>
          </a:p>
          <a:p>
            <a:endParaRPr lang="en-US" sz="2200" dirty="0">
              <a:solidFill>
                <a:srgbClr val="FFFFFF"/>
              </a:solidFill>
            </a:endParaRPr>
          </a:p>
          <a:p>
            <a:endParaRPr lang="en-US" sz="2200" dirty="0">
              <a:solidFill>
                <a:srgbClr val="FFFFFF"/>
              </a:solidFill>
            </a:endParaRPr>
          </a:p>
          <a:p>
            <a:r>
              <a:rPr lang="en-US" sz="2200" dirty="0">
                <a:solidFill>
                  <a:schemeClr val="bg2"/>
                </a:solidFill>
              </a:rPr>
              <a:t>Coverage</a:t>
            </a:r>
            <a:r>
              <a:rPr lang="en-US" sz="2200" dirty="0">
                <a:solidFill>
                  <a:srgbClr val="FFFFFF"/>
                </a:solidFill>
              </a:rPr>
              <a:t> allows developers to monitor the amount of code that is covered by the unit test.</a:t>
            </a:r>
          </a:p>
          <a:p>
            <a:r>
              <a:rPr lang="en-US" sz="2200" dirty="0">
                <a:solidFill>
                  <a:srgbClr val="FFFFFF"/>
                </a:solidFill>
              </a:rPr>
              <a:t>Goal is to reach highest coverage value for the code being tested.</a:t>
            </a:r>
          </a:p>
          <a:p>
            <a:r>
              <a:rPr lang="en-US" sz="2200" i="1" dirty="0">
                <a:solidFill>
                  <a:srgbClr val="FFFFFF"/>
                </a:solidFill>
              </a:rPr>
              <a:t>More on that with the tennis example</a:t>
            </a:r>
            <a:endParaRPr lang="en-BE" sz="22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36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D831-8304-F146-80DE-91DBD6F8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329184"/>
            <a:ext cx="6241568" cy="915154"/>
          </a:xfrm>
        </p:spPr>
        <p:txBody>
          <a:bodyPr anchor="b">
            <a:normAutofit/>
          </a:bodyPr>
          <a:lstStyle/>
          <a:p>
            <a:r>
              <a:rPr lang="en-US" sz="5400" dirty="0"/>
              <a:t>Unit test</a:t>
            </a:r>
            <a:endParaRPr lang="en-BE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A68D-9139-8C46-B4A1-08C751C8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518845"/>
            <a:ext cx="3865931" cy="4561443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Most unit test uses </a:t>
            </a:r>
            <a:r>
              <a:rPr lang="en-US" sz="2200" dirty="0">
                <a:solidFill>
                  <a:schemeClr val="bg2"/>
                </a:solidFill>
              </a:rPr>
              <a:t>assert</a:t>
            </a:r>
            <a:r>
              <a:rPr lang="en-US" sz="2200" dirty="0">
                <a:solidFill>
                  <a:srgbClr val="FFFFFF"/>
                </a:solidFill>
              </a:rPr>
              <a:t> function to validate the result(s) tested</a:t>
            </a:r>
            <a:endParaRPr lang="en-BE" sz="2200" i="1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BB8A3D-264A-4CC3-F645-C9337F147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643" y="625262"/>
            <a:ext cx="6934200" cy="53435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0743284-FABB-F0C1-5D40-06CAF1DE7AFD}"/>
              </a:ext>
            </a:extLst>
          </p:cNvPr>
          <p:cNvSpPr txBox="1">
            <a:spLocks/>
          </p:cNvSpPr>
          <p:nvPr/>
        </p:nvSpPr>
        <p:spPr>
          <a:xfrm>
            <a:off x="5310352" y="5511210"/>
            <a:ext cx="6241568" cy="91515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2667" kern="1200" spc="-27" baseline="0">
                <a:solidFill>
                  <a:schemeClr val="bg2"/>
                </a:solidFill>
                <a:latin typeface="Helvetica 75 Bold" panose="020B0804020202020204" pitchFamily="34" charset="0"/>
                <a:ea typeface="+mj-ea"/>
                <a:cs typeface="+mj-cs"/>
              </a:defRPr>
            </a:lvl1pPr>
          </a:lstStyle>
          <a:p>
            <a:r>
              <a:rPr lang="en-US" sz="1800" i="1" dirty="0"/>
              <a:t>Assert function example from </a:t>
            </a:r>
            <a:r>
              <a:rPr lang="en-US" sz="1800" i="1" dirty="0" err="1"/>
              <a:t>unittest</a:t>
            </a:r>
            <a:r>
              <a:rPr lang="en-US" sz="1800" i="1" dirty="0"/>
              <a:t> package - Python</a:t>
            </a:r>
            <a:endParaRPr lang="en-BE" sz="1800" i="1" dirty="0"/>
          </a:p>
        </p:txBody>
      </p:sp>
    </p:spTree>
    <p:extLst>
      <p:ext uri="{BB962C8B-B14F-4D97-AF65-F5344CB8AC3E}">
        <p14:creationId xmlns:p14="http://schemas.microsoft.com/office/powerpoint/2010/main" val="2223810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D831-8304-F146-80DE-91DBD6F8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329184"/>
            <a:ext cx="6241568" cy="915154"/>
          </a:xfrm>
        </p:spPr>
        <p:txBody>
          <a:bodyPr anchor="b">
            <a:normAutofit/>
          </a:bodyPr>
          <a:lstStyle/>
          <a:p>
            <a:r>
              <a:rPr lang="en-US" sz="5400" dirty="0"/>
              <a:t>Unit test : example </a:t>
            </a:r>
            <a:endParaRPr lang="en-BE" sz="5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A1222D-6275-B79D-400C-1EE58F472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2F47C4-626A-2F8B-F56A-4DC50531A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1924295"/>
            <a:ext cx="90392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09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C391-7EA2-EB40-9F8F-DFD11152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8004142" cy="12531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latin typeface="+mj-lt"/>
                <a:ea typeface="+mj-ea"/>
                <a:cs typeface="+mj-cs"/>
              </a:rPr>
              <a:t>Hands-on : Tennis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36D3D-5644-B608-54BE-A42A945D6446}"/>
              </a:ext>
            </a:extLst>
          </p:cNvPr>
          <p:cNvSpPr txBox="1"/>
          <p:nvPr/>
        </p:nvSpPr>
        <p:spPr>
          <a:xfrm>
            <a:off x="3047215" y="3108191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The goal of unit testing is to ensure that each unit of the software performs as designed.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04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54B5D-5481-3A4C-BAA5-7430321F4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047" y="356825"/>
            <a:ext cx="6439052" cy="3072175"/>
          </a:xfrm>
        </p:spPr>
        <p:txBody>
          <a:bodyPr anchor="t">
            <a:normAutofit/>
          </a:bodyPr>
          <a:lstStyle/>
          <a:p>
            <a:r>
              <a:rPr lang="en-BE" dirty="0"/>
              <a:t>Agenda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E5BCB05-1CC1-4DBB-2456-D8C272A9D34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8047" y="1768415"/>
            <a:ext cx="6439052" cy="36768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Day 1</a:t>
            </a:r>
          </a:p>
          <a:p>
            <a:pPr marL="0" indent="0">
              <a:buNone/>
            </a:pPr>
            <a:r>
              <a:rPr lang="en-US" dirty="0"/>
              <a:t>	Code Refactoring presentation</a:t>
            </a:r>
          </a:p>
          <a:p>
            <a:pPr marL="0" indent="0">
              <a:buNone/>
            </a:pPr>
            <a:r>
              <a:rPr lang="en-US" dirty="0"/>
              <a:t>	Tennis problem</a:t>
            </a:r>
          </a:p>
          <a:p>
            <a:pPr marL="0" indent="0">
              <a:buNone/>
            </a:pPr>
            <a:r>
              <a:rPr lang="en-US" dirty="0"/>
              <a:t>	Start of Gilded rose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Day 2</a:t>
            </a:r>
          </a:p>
          <a:p>
            <a:pPr marL="0" indent="0">
              <a:buNone/>
            </a:pPr>
            <a:r>
              <a:rPr lang="en-US" dirty="0"/>
              <a:t>	Gilded Rose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01956-BFC6-CF44-83FB-CAC05BAAEE68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>
            <a:noAutofit/>
          </a:bodyPr>
          <a:lstStyle/>
          <a:p>
            <a:r>
              <a:rPr lang="en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338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D831-8304-F146-80DE-91DBD6F8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329184"/>
            <a:ext cx="6241568" cy="915154"/>
          </a:xfrm>
        </p:spPr>
        <p:txBody>
          <a:bodyPr anchor="b">
            <a:normAutofit/>
          </a:bodyPr>
          <a:lstStyle/>
          <a:p>
            <a:r>
              <a:rPr lang="en-US" sz="5400" dirty="0"/>
              <a:t>Hands-on : tennis</a:t>
            </a:r>
            <a:endParaRPr lang="en-BE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A68D-9139-8C46-B4A1-08C751C8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1518845"/>
            <a:ext cx="10672084" cy="4561443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Main goal of this first exercise </a:t>
            </a:r>
          </a:p>
          <a:p>
            <a:pPr marL="584194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Refactor the code bit by bit</a:t>
            </a:r>
          </a:p>
          <a:p>
            <a:pPr marL="584194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Versioning: Commit the changes as you go </a:t>
            </a:r>
          </a:p>
          <a:p>
            <a:pPr lvl="2" indent="0">
              <a:buNone/>
            </a:pPr>
            <a:endParaRPr lang="en-US" sz="2200" i="1" dirty="0">
              <a:solidFill>
                <a:srgbClr val="FFFFFF"/>
              </a:solidFill>
            </a:endParaRPr>
          </a:p>
          <a:p>
            <a:pPr lvl="2" indent="0">
              <a:buNone/>
            </a:pPr>
            <a:endParaRPr lang="en-US" sz="2200" i="1" dirty="0">
              <a:solidFill>
                <a:srgbClr val="FFFFFF"/>
              </a:solidFill>
            </a:endParaRPr>
          </a:p>
          <a:p>
            <a:r>
              <a:rPr lang="en-US" sz="2200" dirty="0">
                <a:solidFill>
                  <a:srgbClr val="FFFFFF"/>
                </a:solidFill>
              </a:rPr>
              <a:t>For this exercise, the unit tests have already been created. </a:t>
            </a:r>
          </a:p>
          <a:p>
            <a:r>
              <a:rPr lang="en-US" sz="2200" dirty="0">
                <a:solidFill>
                  <a:srgbClr val="FFFFFF"/>
                </a:solidFill>
              </a:rPr>
              <a:t>Make sure you understand how it works as you’ll need to create your own next !</a:t>
            </a:r>
          </a:p>
        </p:txBody>
      </p:sp>
    </p:spTree>
    <p:extLst>
      <p:ext uri="{BB962C8B-B14F-4D97-AF65-F5344CB8AC3E}">
        <p14:creationId xmlns:p14="http://schemas.microsoft.com/office/powerpoint/2010/main" val="2865010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C391-7EA2-EB40-9F8F-DFD11152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2362"/>
            <a:ext cx="9022237" cy="125319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600" kern="1200" dirty="0">
                <a:latin typeface="+mj-lt"/>
                <a:ea typeface="+mj-ea"/>
                <a:cs typeface="+mj-cs"/>
              </a:rPr>
              <a:t>Hands-on : Gilded Rose</a:t>
            </a:r>
          </a:p>
        </p:txBody>
      </p:sp>
    </p:spTree>
    <p:extLst>
      <p:ext uri="{BB962C8B-B14F-4D97-AF65-F5344CB8AC3E}">
        <p14:creationId xmlns:p14="http://schemas.microsoft.com/office/powerpoint/2010/main" val="2154596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D831-8304-F146-80DE-91DBD6F8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7966591" cy="915154"/>
          </a:xfrm>
        </p:spPr>
        <p:txBody>
          <a:bodyPr anchor="b">
            <a:normAutofit/>
          </a:bodyPr>
          <a:lstStyle/>
          <a:p>
            <a:r>
              <a:rPr lang="en-US" sz="5400" dirty="0"/>
              <a:t>Hands-on : Gilded Rose</a:t>
            </a:r>
            <a:endParaRPr lang="en-BE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A68D-9139-8C46-B4A1-08C751C8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1518845"/>
            <a:ext cx="10672084" cy="4561443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Main goal of this second exercise :</a:t>
            </a:r>
          </a:p>
          <a:p>
            <a:pPr marL="584194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Understanding the code and filing the documentation</a:t>
            </a:r>
          </a:p>
          <a:p>
            <a:pPr marL="584194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Create unit tests to make sure your code works as expected </a:t>
            </a:r>
          </a:p>
          <a:p>
            <a:pPr marL="584194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Reactor the code and check that it still works with your UTs</a:t>
            </a:r>
          </a:p>
          <a:p>
            <a:endParaRPr lang="en-US" sz="2200" dirty="0">
              <a:solidFill>
                <a:srgbClr val="FFFFFF"/>
              </a:solidFill>
            </a:endParaRPr>
          </a:p>
          <a:p>
            <a:endParaRPr lang="en-US" sz="2200" dirty="0">
              <a:solidFill>
                <a:srgbClr val="FFFFFF"/>
              </a:solidFill>
            </a:endParaRPr>
          </a:p>
          <a:p>
            <a:r>
              <a:rPr lang="en-US" sz="2200" dirty="0">
                <a:solidFill>
                  <a:srgbClr val="FFFFFF"/>
                </a:solidFill>
              </a:rPr>
              <a:t>Don’t forget :</a:t>
            </a:r>
          </a:p>
          <a:p>
            <a:pPr marL="584194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Refactor the code bit by bit</a:t>
            </a:r>
          </a:p>
          <a:p>
            <a:pPr marL="584194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Versioning: Commit the changes as you go </a:t>
            </a:r>
          </a:p>
        </p:txBody>
      </p:sp>
    </p:spTree>
    <p:extLst>
      <p:ext uri="{BB962C8B-B14F-4D97-AF65-F5344CB8AC3E}">
        <p14:creationId xmlns:p14="http://schemas.microsoft.com/office/powerpoint/2010/main" val="2905759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C391-7EA2-EB40-9F8F-DFD11152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6281928" cy="41354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latin typeface="+mj-lt"/>
                <a:ea typeface="+mj-ea"/>
                <a:cs typeface="+mj-cs"/>
              </a:rPr>
              <a:t>Design patterns</a:t>
            </a:r>
            <a:br>
              <a:rPr lang="en-US" sz="6600" kern="1200" dirty="0">
                <a:latin typeface="+mj-lt"/>
                <a:ea typeface="+mj-ea"/>
                <a:cs typeface="+mj-cs"/>
              </a:rPr>
            </a:br>
            <a:br>
              <a:rPr lang="en-US" sz="6600" kern="1200" dirty="0">
                <a:latin typeface="+mj-lt"/>
                <a:ea typeface="+mj-ea"/>
                <a:cs typeface="+mj-cs"/>
              </a:rPr>
            </a:br>
            <a:endParaRPr lang="en-US" sz="6600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42887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D4A5-39F6-6844-A37D-6E96301D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BE" sz="4000"/>
              <a:t>Item factory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F58BC2-65EA-3442-8B69-C277B9508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GB" sz="2000" dirty="0">
                <a:latin typeface="source sans pro" panose="020F0502020204030204" pitchFamily="34" charset="0"/>
              </a:rPr>
              <a:t>This example can create a Circle or a Square. These two classes both draw() something, but are not linked in any way.</a:t>
            </a:r>
          </a:p>
          <a:p>
            <a:pPr marL="0" indent="0">
              <a:buNone/>
            </a:pPr>
            <a:endParaRPr lang="en-GB" sz="2000" b="0" i="0" dirty="0">
              <a:effectLst/>
              <a:latin typeface="source sans pro" panose="020F0502020204030204" pitchFamily="34" charset="0"/>
            </a:endParaRPr>
          </a:p>
          <a:p>
            <a:r>
              <a:rPr lang="en-GB" sz="2000" dirty="0">
                <a:latin typeface="source sans pro" panose="020F0502020204030204" pitchFamily="34" charset="0"/>
              </a:rPr>
              <a:t>When used, adding a Triangle class would force us to change significantly the client-side code</a:t>
            </a:r>
            <a:endParaRPr lang="en-GB" sz="2000" b="0" i="0" dirty="0">
              <a:effectLst/>
              <a:latin typeface="source sans pro" panose="020F0502020204030204" pitchFamily="34" charset="0"/>
            </a:endParaRPr>
          </a:p>
        </p:txBody>
      </p:sp>
      <p:pic>
        <p:nvPicPr>
          <p:cNvPr id="11" name="Picture 10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7E9E734-F539-AE4F-BB8C-CCAE480ECE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-263" r="-2" b="-7"/>
          <a:stretch/>
        </p:blipFill>
        <p:spPr>
          <a:xfrm>
            <a:off x="5977788" y="600635"/>
            <a:ext cx="5425410" cy="581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25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D4A5-39F6-6844-A37D-6E96301D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BE" sz="4000"/>
              <a:t>Item factory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F58BC2-65EA-3442-8B69-C277B9508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GB" sz="2000" dirty="0">
                <a:latin typeface="source sans pro" panose="020F0502020204030204" pitchFamily="34" charset="0"/>
              </a:rPr>
              <a:t>The </a:t>
            </a:r>
            <a:r>
              <a:rPr lang="en-GB" sz="2000" dirty="0" err="1">
                <a:latin typeface="source sans pro" panose="020F0502020204030204" pitchFamily="34" charset="0"/>
              </a:rPr>
              <a:t>ShapeFactory</a:t>
            </a:r>
            <a:r>
              <a:rPr lang="en-GB" sz="2000" dirty="0">
                <a:latin typeface="source sans pro" panose="020F0502020204030204" pitchFamily="34" charset="0"/>
              </a:rPr>
              <a:t> class is responsible for creating instances of different shapes based on the input provided (in this case, a string specifying the shape type).</a:t>
            </a:r>
          </a:p>
          <a:p>
            <a:pPr marL="0" indent="0">
              <a:buNone/>
            </a:pPr>
            <a:endParaRPr lang="en-GB" sz="2000" b="0" i="0" dirty="0">
              <a:effectLst/>
              <a:latin typeface="source sans pro" panose="020F0502020204030204" pitchFamily="34" charset="0"/>
            </a:endParaRPr>
          </a:p>
          <a:p>
            <a:r>
              <a:rPr lang="en-GB" sz="2000" dirty="0">
                <a:latin typeface="source sans pro" panose="020F0502020204030204" pitchFamily="34" charset="0"/>
              </a:rPr>
              <a:t>To add a triangle, simply edit the backend </a:t>
            </a:r>
            <a:r>
              <a:rPr lang="en-GB" sz="2000" dirty="0" err="1">
                <a:latin typeface="source sans pro" panose="020F0502020204030204" pitchFamily="34" charset="0"/>
              </a:rPr>
              <a:t>ShapeFactory</a:t>
            </a:r>
            <a:r>
              <a:rPr lang="en-GB" sz="2000" dirty="0">
                <a:latin typeface="source sans pro" panose="020F0502020204030204" pitchFamily="34" charset="0"/>
              </a:rPr>
              <a:t> and add your class</a:t>
            </a:r>
            <a:endParaRPr lang="en-GB" sz="2000" b="0" i="0" dirty="0">
              <a:effectLst/>
              <a:latin typeface="source sans pro" panose="020F0502020204030204" pitchFamily="34" charset="0"/>
            </a:endParaRPr>
          </a:p>
        </p:txBody>
      </p:sp>
      <p:pic>
        <p:nvPicPr>
          <p:cNvPr id="5" name="Content Placeholder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B513EA9D-4CE6-6844-A927-B4E6683055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6" b="-306"/>
          <a:stretch/>
        </p:blipFill>
        <p:spPr>
          <a:xfrm>
            <a:off x="6409765" y="735106"/>
            <a:ext cx="5057699" cy="578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16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C7386D1-3267-A294-3AB7-0206B76D9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Thank you !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7F45265-948F-3542-8309-65529E12E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518" y="2084851"/>
            <a:ext cx="4224469" cy="4387847"/>
          </a:xfrm>
          <a:prstGeom prst="rect">
            <a:avLst/>
          </a:prstGeom>
        </p:spPr>
      </p:pic>
      <p:sp>
        <p:nvSpPr>
          <p:cNvPr id="7" name="Platshållare för text 2">
            <a:extLst>
              <a:ext uri="{FF2B5EF4-FFF2-40B4-BE49-F238E27FC236}">
                <a16:creationId xmlns:a16="http://schemas.microsoft.com/office/drawing/2014/main" id="{B970190D-85B2-CA71-5F03-295B4323FB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1013" y="1604797"/>
            <a:ext cx="7883232" cy="4493683"/>
          </a:xfrm>
        </p:spPr>
        <p:txBody>
          <a:bodyPr/>
          <a:lstStyle/>
          <a:p>
            <a:pPr marL="0" indent="0">
              <a:buNone/>
            </a:pPr>
            <a:r>
              <a:rPr lang="en-US" i="1" noProof="0" dirty="0"/>
              <a:t>If you have any questions, feel free to ask or to ping us on Teams later</a:t>
            </a:r>
          </a:p>
          <a:p>
            <a:pPr marL="0" indent="0">
              <a:buNone/>
            </a:pPr>
            <a:endParaRPr lang="en-US" i="1" noProof="0" dirty="0"/>
          </a:p>
          <a:p>
            <a:pPr marL="0" indent="0">
              <a:buNone/>
            </a:pPr>
            <a:endParaRPr lang="en-US" b="1" noProof="0" dirty="0"/>
          </a:p>
          <a:p>
            <a:pPr marL="0" indent="0">
              <a:buNone/>
            </a:pPr>
            <a:r>
              <a:rPr lang="en-US" b="1" noProof="0" dirty="0"/>
              <a:t>Please take the time to give feedback about the training </a:t>
            </a:r>
          </a:p>
        </p:txBody>
      </p:sp>
    </p:spTree>
    <p:extLst>
      <p:ext uri="{BB962C8B-B14F-4D97-AF65-F5344CB8AC3E}">
        <p14:creationId xmlns:p14="http://schemas.microsoft.com/office/powerpoint/2010/main" val="367756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D831-8304-F146-80DE-91DBD6F8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329184"/>
            <a:ext cx="11235896" cy="933270"/>
          </a:xfrm>
        </p:spPr>
        <p:txBody>
          <a:bodyPr anchor="b">
            <a:normAutofit/>
          </a:bodyPr>
          <a:lstStyle/>
          <a:p>
            <a:r>
              <a:rPr lang="en-US" sz="5400" dirty="0"/>
              <a:t>What you will learn</a:t>
            </a:r>
            <a:endParaRPr lang="en-BE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A68D-9139-8C46-B4A1-08C751C8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1697368"/>
            <a:ext cx="8683028" cy="348386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FFFFFF"/>
                </a:solidFill>
              </a:rPr>
              <a:t>Code Refactoring strategies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FFFFFF"/>
                </a:solidFill>
              </a:rPr>
              <a:t>Unit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FFFFFF"/>
                </a:solidFill>
              </a:rPr>
              <a:t>Maybe some Python</a:t>
            </a:r>
            <a:endParaRPr lang="en-BE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30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D831-8304-F146-80DE-91DBD6F8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329184"/>
            <a:ext cx="11235896" cy="933270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Why is code refactoring important?</a:t>
            </a:r>
            <a:endParaRPr lang="en-BE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A68D-9139-8C46-B4A1-08C751C8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1697368"/>
            <a:ext cx="8683028" cy="348386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FFFFFF"/>
                </a:solidFill>
              </a:rPr>
              <a:t>Readability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FFFFFF"/>
                </a:solidFill>
              </a:rPr>
              <a:t>Maintainability and bug fixing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FFFFFF"/>
                </a:solidFill>
              </a:rPr>
              <a:t>Performance improvement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FFFFFF"/>
                </a:solidFill>
              </a:rPr>
              <a:t>Consistency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rgbClr val="FFFFFF"/>
                </a:solidFill>
              </a:rPr>
              <a:t>Team collaboration </a:t>
            </a:r>
            <a:endParaRPr lang="en-BE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80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0335-FCB9-5A48-81E8-289B4F179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6281928" cy="41354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latin typeface="+mj-lt"/>
                <a:ea typeface="+mj-ea"/>
                <a:cs typeface="+mj-cs"/>
              </a:rPr>
              <a:t>Typical Refactoring strategies</a:t>
            </a:r>
          </a:p>
        </p:txBody>
      </p:sp>
    </p:spTree>
    <p:extLst>
      <p:ext uri="{BB962C8B-B14F-4D97-AF65-F5344CB8AC3E}">
        <p14:creationId xmlns:p14="http://schemas.microsoft.com/office/powerpoint/2010/main" val="247865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D831-8304-F146-80DE-91DBD6F8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329184"/>
            <a:ext cx="6241568" cy="1783080"/>
          </a:xfrm>
        </p:spPr>
        <p:txBody>
          <a:bodyPr anchor="b">
            <a:normAutofit/>
          </a:bodyPr>
          <a:lstStyle/>
          <a:p>
            <a:r>
              <a:rPr lang="en-BE" sz="5400" dirty="0"/>
              <a:t>Extract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A68D-9139-8C46-B4A1-08C751C8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06624"/>
            <a:ext cx="5052507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0" i="0" u="sng" dirty="0">
                <a:solidFill>
                  <a:srgbClr val="FFFFFF"/>
                </a:solidFill>
                <a:effectLst/>
              </a:rPr>
              <a:t>Concerns</a:t>
            </a:r>
          </a:p>
          <a:p>
            <a:pPr marL="0" indent="0">
              <a:buNone/>
            </a:pPr>
            <a:r>
              <a:rPr lang="en-GB" sz="2200" b="0" i="0" dirty="0">
                <a:solidFill>
                  <a:srgbClr val="FFFFFF"/>
                </a:solidFill>
                <a:effectLst/>
              </a:rPr>
              <a:t>Fragment of code (repeated or not) that can be grouped together</a:t>
            </a:r>
          </a:p>
          <a:p>
            <a:pPr marL="0" indent="0">
              <a:buNone/>
            </a:pPr>
            <a:endParaRPr lang="en-GB" sz="22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2200" b="0" i="0" u="sng" dirty="0">
                <a:solidFill>
                  <a:srgbClr val="FFFFFF"/>
                </a:solidFill>
                <a:effectLst/>
              </a:rPr>
              <a:t>Becomes</a:t>
            </a:r>
          </a:p>
          <a:p>
            <a:pPr marL="0" indent="0">
              <a:buNone/>
            </a:pPr>
            <a:r>
              <a:rPr lang="en-GB" sz="2200" b="0" i="0" dirty="0">
                <a:solidFill>
                  <a:srgbClr val="FFFFFF"/>
                </a:solidFill>
                <a:effectLst/>
              </a:rPr>
              <a:t>Method with a self-explanatory name</a:t>
            </a:r>
          </a:p>
          <a:p>
            <a:endParaRPr lang="en-BE" sz="2200" dirty="0">
              <a:solidFill>
                <a:srgbClr val="FFFFFF"/>
              </a:solidFill>
            </a:endParaRPr>
          </a:p>
        </p:txBody>
      </p:sp>
      <p:pic>
        <p:nvPicPr>
          <p:cNvPr id="9" name="Picture 8" descr="A black screen with yellow and purple text&#10;&#10;Description automatically generated">
            <a:extLst>
              <a:ext uri="{FF2B5EF4-FFF2-40B4-BE49-F238E27FC236}">
                <a16:creationId xmlns:a16="http://schemas.microsoft.com/office/drawing/2014/main" id="{92C7B17B-FC65-6A45-B8EC-85C245EB6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319" y="3657198"/>
            <a:ext cx="5434991" cy="1494622"/>
          </a:xfrm>
          <a:prstGeom prst="rect">
            <a:avLst/>
          </a:prstGeom>
        </p:spPr>
      </p:pic>
      <p:pic>
        <p:nvPicPr>
          <p:cNvPr id="7" name="Picture 6" descr="A black screen with text and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58A4FE98-DB02-BC49-ADAF-E2C2A5529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650" y="2071304"/>
            <a:ext cx="5550327" cy="77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6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D831-8304-F146-80DE-91DBD6F8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329184"/>
            <a:ext cx="6241568" cy="1783080"/>
          </a:xfrm>
        </p:spPr>
        <p:txBody>
          <a:bodyPr anchor="b">
            <a:normAutofit/>
          </a:bodyPr>
          <a:lstStyle/>
          <a:p>
            <a:r>
              <a:rPr lang="en-BE" sz="5400" dirty="0"/>
              <a:t>Inline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A68D-9139-8C46-B4A1-08C751C8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06624"/>
            <a:ext cx="6241568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0" i="0" u="sng">
                <a:solidFill>
                  <a:srgbClr val="FFFFFF"/>
                </a:solidFill>
                <a:effectLst/>
              </a:rPr>
              <a:t>Concerns</a:t>
            </a:r>
          </a:p>
          <a:p>
            <a:pPr marL="0" indent="0">
              <a:buNone/>
            </a:pPr>
            <a:r>
              <a:rPr lang="en-GB" sz="2200" b="0" i="0">
                <a:solidFill>
                  <a:srgbClr val="FFFFFF"/>
                </a:solidFill>
                <a:effectLst/>
              </a:rPr>
              <a:t>Methods whose name is as simple as its body</a:t>
            </a:r>
          </a:p>
          <a:p>
            <a:pPr marL="0" indent="0">
              <a:buNone/>
            </a:pPr>
            <a:endParaRPr lang="en-GB" sz="22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2200" b="0" i="0" u="sng">
                <a:solidFill>
                  <a:srgbClr val="FFFFFF"/>
                </a:solidFill>
                <a:effectLst/>
              </a:rPr>
              <a:t>Becomes</a:t>
            </a:r>
          </a:p>
          <a:p>
            <a:pPr marL="0" indent="0">
              <a:buNone/>
            </a:pPr>
            <a:r>
              <a:rPr lang="en-GB" sz="2200" b="0" i="0">
                <a:solidFill>
                  <a:srgbClr val="FFFFFF"/>
                </a:solidFill>
                <a:effectLst/>
              </a:rPr>
              <a:t>Inline code</a:t>
            </a:r>
          </a:p>
          <a:p>
            <a:endParaRPr lang="en-BE" sz="2200" dirty="0">
              <a:solidFill>
                <a:srgbClr val="FFFFFF"/>
              </a:solidFill>
            </a:endParaRPr>
          </a:p>
        </p:txBody>
      </p:sp>
      <p:pic>
        <p:nvPicPr>
          <p:cNvPr id="8" name="Picture 7" descr="A black background with blue and white text&#10;&#10;Description automatically generated">
            <a:extLst>
              <a:ext uri="{FF2B5EF4-FFF2-40B4-BE49-F238E27FC236}">
                <a16:creationId xmlns:a16="http://schemas.microsoft.com/office/drawing/2014/main" id="{1E5D11B9-EFE7-9749-9010-22FBEB509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304" y="4095856"/>
            <a:ext cx="4014216" cy="1638088"/>
          </a:xfrm>
          <a:prstGeom prst="rect">
            <a:avLst/>
          </a:prstGeom>
        </p:spPr>
      </p:pic>
      <p:pic>
        <p:nvPicPr>
          <p:cNvPr id="5" name="Picture 4" descr="A computer screen with text&#10;&#10;Description automatically generated">
            <a:extLst>
              <a:ext uri="{FF2B5EF4-FFF2-40B4-BE49-F238E27FC236}">
                <a16:creationId xmlns:a16="http://schemas.microsoft.com/office/drawing/2014/main" id="{EE8795E2-0B01-CC4C-9A55-E52AEBC80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304" y="885193"/>
            <a:ext cx="4014216" cy="149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95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D831-8304-F146-80DE-91DBD6F8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329184"/>
            <a:ext cx="6241568" cy="1783080"/>
          </a:xfrm>
        </p:spPr>
        <p:txBody>
          <a:bodyPr anchor="b">
            <a:normAutofit/>
          </a:bodyPr>
          <a:lstStyle/>
          <a:p>
            <a:r>
              <a:rPr lang="en-BE" sz="5400" dirty="0"/>
              <a:t>Redundant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A68D-9139-8C46-B4A1-08C751C8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06624"/>
            <a:ext cx="6241568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0" i="0" u="sng" dirty="0">
                <a:solidFill>
                  <a:srgbClr val="FFFFFF"/>
                </a:solidFill>
                <a:effectLst/>
              </a:rPr>
              <a:t>Concerns</a:t>
            </a:r>
          </a:p>
          <a:p>
            <a:pPr marL="0" indent="0">
              <a:buNone/>
            </a:pPr>
            <a:r>
              <a:rPr lang="en-GB" sz="2200" b="0" i="0" dirty="0">
                <a:solidFill>
                  <a:srgbClr val="FFFFFF"/>
                </a:solidFill>
                <a:effectLst/>
              </a:rPr>
              <a:t>Variables whose content is irrelevant</a:t>
            </a:r>
          </a:p>
          <a:p>
            <a:pPr marL="0" indent="0">
              <a:buNone/>
            </a:pPr>
            <a:endParaRPr lang="en-GB" sz="22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2200" b="0" i="0" u="sng" dirty="0">
                <a:solidFill>
                  <a:srgbClr val="FFFFFF"/>
                </a:solidFill>
                <a:effectLst/>
              </a:rPr>
              <a:t>Becomes</a:t>
            </a:r>
          </a:p>
          <a:p>
            <a:pPr marL="0" indent="0">
              <a:buNone/>
            </a:pPr>
            <a:r>
              <a:rPr lang="en-GB" sz="2200" b="0" i="0" dirty="0">
                <a:solidFill>
                  <a:srgbClr val="FFFFFF"/>
                </a:solidFill>
                <a:effectLst/>
              </a:rPr>
              <a:t>Removed and incorporated in another line</a:t>
            </a:r>
          </a:p>
          <a:p>
            <a:endParaRPr lang="en-BE" sz="2200" dirty="0">
              <a:solidFill>
                <a:srgbClr val="FFFFFF"/>
              </a:solidFill>
            </a:endParaRPr>
          </a:p>
        </p:txBody>
      </p:sp>
      <p:pic>
        <p:nvPicPr>
          <p:cNvPr id="6" name="Picture 5" descr="A computer screen with text&#10;&#10;Description automatically generated">
            <a:extLst>
              <a:ext uri="{FF2B5EF4-FFF2-40B4-BE49-F238E27FC236}">
                <a16:creationId xmlns:a16="http://schemas.microsoft.com/office/drawing/2014/main" id="{DB730DE1-B2F0-2341-98D4-4314598FD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070" y="1228070"/>
            <a:ext cx="5579450" cy="1478554"/>
          </a:xfrm>
          <a:prstGeom prst="rect">
            <a:avLst/>
          </a:prstGeom>
        </p:spPr>
      </p:pic>
      <p:pic>
        <p:nvPicPr>
          <p:cNvPr id="9" name="Picture 8" descr="A black background with purple text&#10;&#10;Description automatically generated">
            <a:extLst>
              <a:ext uri="{FF2B5EF4-FFF2-40B4-BE49-F238E27FC236}">
                <a16:creationId xmlns:a16="http://schemas.microsoft.com/office/drawing/2014/main" id="{F8048BB7-4C42-204B-ABB7-24668A4D7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070" y="5150318"/>
            <a:ext cx="5642495" cy="95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37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D831-8304-F146-80DE-91DBD6F8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329184"/>
            <a:ext cx="6241568" cy="1783080"/>
          </a:xfrm>
        </p:spPr>
        <p:txBody>
          <a:bodyPr anchor="b">
            <a:normAutofit fontScale="90000"/>
          </a:bodyPr>
          <a:lstStyle/>
          <a:p>
            <a:r>
              <a:rPr lang="en-BE" sz="5400" dirty="0"/>
              <a:t>Introduce explaining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A68D-9139-8C46-B4A1-08C751C8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06624"/>
            <a:ext cx="6241568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0" i="0" u="sng" dirty="0">
                <a:solidFill>
                  <a:srgbClr val="FFFFFF"/>
                </a:solidFill>
                <a:effectLst/>
              </a:rPr>
              <a:t>Concerns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FFFFFF"/>
                </a:solidFill>
              </a:rPr>
              <a:t>Complex expressions</a:t>
            </a:r>
            <a:endParaRPr lang="en-GB" sz="2200" b="0" i="0" dirty="0">
              <a:solidFill>
                <a:srgbClr val="FFFFFF"/>
              </a:solidFill>
              <a:effectLst/>
            </a:endParaRPr>
          </a:p>
          <a:p>
            <a:pPr marL="0" indent="0">
              <a:buNone/>
            </a:pPr>
            <a:endParaRPr lang="en-GB" sz="22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2200" b="0" i="0" u="sng" dirty="0">
                <a:solidFill>
                  <a:srgbClr val="FFFFFF"/>
                </a:solidFill>
                <a:effectLst/>
              </a:rPr>
              <a:t>Becomes</a:t>
            </a:r>
          </a:p>
          <a:p>
            <a:pPr marL="0" indent="0">
              <a:buNone/>
            </a:pPr>
            <a:r>
              <a:rPr lang="en-GB" sz="2200" b="0" i="0" dirty="0">
                <a:solidFill>
                  <a:srgbClr val="FFFFFF"/>
                </a:solidFill>
                <a:effectLst/>
              </a:rPr>
              <a:t>Multiple explaining variables</a:t>
            </a:r>
          </a:p>
          <a:p>
            <a:endParaRPr lang="en-BE" sz="2200" dirty="0">
              <a:solidFill>
                <a:srgbClr val="FFFFFF"/>
              </a:solidFill>
            </a:endParaRPr>
          </a:p>
        </p:txBody>
      </p:sp>
      <p:pic>
        <p:nvPicPr>
          <p:cNvPr id="8" name="Picture 7" descr="A computer code with colorful text&#10;&#10;Description automatically generated">
            <a:extLst>
              <a:ext uri="{FF2B5EF4-FFF2-40B4-BE49-F238E27FC236}">
                <a16:creationId xmlns:a16="http://schemas.microsoft.com/office/drawing/2014/main" id="{93C68B01-82ED-AD45-859D-C90540BD7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351" y="4196617"/>
            <a:ext cx="5131169" cy="1783080"/>
          </a:xfrm>
          <a:prstGeom prst="rect">
            <a:avLst/>
          </a:prstGeom>
        </p:spPr>
      </p:pic>
      <p:pic>
        <p:nvPicPr>
          <p:cNvPr id="11" name="Picture 10" descr="A computer code with text on it&#10;&#10;Description automatically generated">
            <a:extLst>
              <a:ext uri="{FF2B5EF4-FFF2-40B4-BE49-F238E27FC236}">
                <a16:creationId xmlns:a16="http://schemas.microsoft.com/office/drawing/2014/main" id="{2A5B9097-F90D-CC4A-AED4-5C6E0A057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946" y="1482289"/>
            <a:ext cx="4573574" cy="139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88487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Master 2021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C5E3594B-1835-4026-B1EF-8973971DC575}" vid="{2EDB60A7-A42F-4E67-B26F-671620645410}"/>
    </a:ext>
  </a:extLst>
</a:theme>
</file>

<file path=ppt/theme/theme2.xml><?xml version="1.0" encoding="utf-8"?>
<a:theme xmlns:a="http://schemas.openxmlformats.org/drawingml/2006/main" name="Black Master 2021">
  <a:themeElements>
    <a:clrScheme name="Orange BLK Secondary">
      <a:dk1>
        <a:srgbClr val="FFFFFF"/>
      </a:dk1>
      <a:lt1>
        <a:srgbClr val="000000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C5E3594B-1835-4026-B1EF-8973971DC575}" vid="{4563BE40-F0BB-460A-85DA-6CBB0995AB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template_Orange</Template>
  <TotalTime>0</TotalTime>
  <Words>517</Words>
  <Application>Microsoft Office PowerPoint</Application>
  <PresentationFormat>Widescreen</PresentationFormat>
  <Paragraphs>118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Helvetica 55 Roman</vt:lpstr>
      <vt:lpstr>Helvetica 75</vt:lpstr>
      <vt:lpstr>Helvetica 75 Bold</vt:lpstr>
      <vt:lpstr>Söhne</vt:lpstr>
      <vt:lpstr>source sans pro</vt:lpstr>
      <vt:lpstr>Wingdings</vt:lpstr>
      <vt:lpstr>White Master 2021</vt:lpstr>
      <vt:lpstr>Black Master 2021</vt:lpstr>
      <vt:lpstr>Code Refactoring</vt:lpstr>
      <vt:lpstr>Agenda</vt:lpstr>
      <vt:lpstr>What you will learn</vt:lpstr>
      <vt:lpstr>Why is code refactoring important?</vt:lpstr>
      <vt:lpstr>Typical Refactoring strategies</vt:lpstr>
      <vt:lpstr>Extract methods</vt:lpstr>
      <vt:lpstr>Inline methods</vt:lpstr>
      <vt:lpstr>Redundant variables</vt:lpstr>
      <vt:lpstr>Introduce explaining variables</vt:lpstr>
      <vt:lpstr>Clear temporary variables</vt:lpstr>
      <vt:lpstr>Managing class functionality</vt:lpstr>
      <vt:lpstr>Python specific refactoring</vt:lpstr>
      <vt:lpstr>List comprehensions</vt:lpstr>
      <vt:lpstr>Terrible loops</vt:lpstr>
      <vt:lpstr>Unit tests</vt:lpstr>
      <vt:lpstr>Unit test</vt:lpstr>
      <vt:lpstr>Unit test</vt:lpstr>
      <vt:lpstr>Unit test : example </vt:lpstr>
      <vt:lpstr>Hands-on : Tennis</vt:lpstr>
      <vt:lpstr>Hands-on : tennis</vt:lpstr>
      <vt:lpstr>Hands-on : Gilded Rose</vt:lpstr>
      <vt:lpstr>Hands-on : Gilded Rose</vt:lpstr>
      <vt:lpstr>Design patterns  </vt:lpstr>
      <vt:lpstr>Item factory</vt:lpstr>
      <vt:lpstr>Item factory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Refactoring</dc:title>
  <dc:creator>Arnaud Hicks</dc:creator>
  <cp:lastModifiedBy>Natan Derroitte</cp:lastModifiedBy>
  <cp:revision>69</cp:revision>
  <dcterms:created xsi:type="dcterms:W3CDTF">2023-11-14T09:01:40Z</dcterms:created>
  <dcterms:modified xsi:type="dcterms:W3CDTF">2023-11-16T17:27:58Z</dcterms:modified>
</cp:coreProperties>
</file>