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2987A6-DCAC-8218-F66D-A18849DFE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CB036D-6760-3A17-8615-229E3B5E7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76C8AB-2350-446A-DCCD-2877A969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AA3089-7039-29DF-A3A0-5A7CB116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8AC42F-793E-E7E0-97AE-057DC970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57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A59C30-E4CC-D92B-0238-921289AC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B75839-116C-3D35-40BB-3AAA5510A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1B3E71-4209-64CF-8486-6C2822DC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8C6AE9-4BBD-096A-5C69-3A771244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A66FFB-1709-3A32-135D-8E7B53EA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608E8E-EBCF-0D26-5682-21F4E58E9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2E921B-1C32-0D8E-B3C5-61319A71F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B586D2-4DD0-7013-D7BE-B51DC942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04C5DD-23CF-B5CC-F6D0-A95DAFF7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B11614-1B7B-9633-78CD-C5696991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74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45CDC-3441-1E3D-F225-53FD4070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73B8B2-D4E4-2B89-E640-5580CA144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ACA80A-D638-6039-9DE5-4B558190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97763E-E035-DBB9-9008-414FB685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276B04-5171-68D8-7953-CAF2AB7F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58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D010F-CF16-A8F6-2177-479BDCEF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B0F12B-1088-30EC-B752-7747224D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A37F52-C955-5B0C-2B25-9E404635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11F355-B466-6F32-DEA8-C720DA36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5792E3-B113-91B9-DE1B-61274F3C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20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C1FC93-6A3F-8F3B-4655-9134D96D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F4263A-15D8-51A2-4EED-EA71AD446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4C8BA2-4B5B-5183-5221-D4800A0A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6C8D5D-3D2A-9877-33C4-D6068438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4EC056-F401-5383-CAAC-29D2CD76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74A359-5567-49C4-87FC-EBE6DBE5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56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CE3C9-FEC2-8313-CDB1-B9BE1893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94BCDF-123B-7303-2C1F-94A953B1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935526-EE42-958E-D465-9B0E29029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26705B-C41B-0333-AFCC-5FE88FB41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AECF5B2-51F2-870A-FD9D-9118E5FFE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1BBD66-5429-03E3-8A18-3ACFA97A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4B130BA-C958-3634-C9D2-62E7BB47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55BB62A-A8C9-8765-5301-51424603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13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29C68E-4471-334D-3009-E41CD61F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EC49643-C027-4CDF-85F6-8B893306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20C034-08E2-1B1B-7EAC-A9E60F18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9607EE-F86C-EFB1-2D51-7D540172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191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F599AD5-B600-7100-6A97-E6FE5C5D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0AD2B7F-8CFC-A789-C06C-FCFDEE9F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8DEF20-E9B2-8B76-6C7E-E12A7679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86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B37269-0026-07D4-01C0-10AD169C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17311B-B1EA-2A8E-1568-D0A18907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1409CE-FD8F-DE50-0399-244A60C8A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5923A5-EE42-C261-451D-F192066F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DD307F-8007-FC80-1360-09A5C548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BF65EE-D6F2-368A-7643-05A944A9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8A8B1E-6CDC-FB2F-6966-78B4F25D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E2DED73-F592-0E5F-1CD3-3ACDB286F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BCA82D-7F92-A477-DD22-9B272043F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48D4C1-031C-76F0-6FBD-2FBCB8B4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0B8535-910D-CAA2-F909-4341A05E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ED3455-8DA0-0049-A408-4E4FEEA6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82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D28FFE-48E6-651E-7F74-302EF089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2E3923-3D21-5020-2551-15AE9F041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AD5FCB-357D-AC44-34EA-FC8A4891A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D19AF5-F9B5-B392-9332-CC4DA2B49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6377E5-ACC7-789E-7075-37572B4F8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99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Dr3K/GiornaleOnlinePW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giornal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009DAFED-2089-4DE9-CC02-11A21B7ED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46FF23D-9B56-CAD6-87CE-10E7E7A8A7E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7D27842-1EE2-00B6-CF38-C4FEF7AEF856}"/>
              </a:ext>
            </a:extLst>
          </p:cNvPr>
          <p:cNvSpPr/>
          <p:nvPr/>
        </p:nvSpPr>
        <p:spPr>
          <a:xfrm>
            <a:off x="4554282" y="2106049"/>
            <a:ext cx="4340099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8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IL TEAM:</a:t>
            </a:r>
          </a:p>
          <a:p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ANDREA CANNAVO’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CIROANDREA GAGLIANO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ENRICO BERTA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ALESSIA ALFIERO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GABRIELE D’ORTENZI</a:t>
            </a:r>
          </a:p>
        </p:txBody>
      </p:sp>
    </p:spTree>
    <p:extLst>
      <p:ext uri="{BB962C8B-B14F-4D97-AF65-F5344CB8AC3E}">
        <p14:creationId xmlns:p14="http://schemas.microsoft.com/office/powerpoint/2010/main" val="14667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9C395A7-48DA-A1F0-D9A9-CDD12B99D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A067AAD-9A41-3F5E-A3BA-CE0387E7EFE0}"/>
              </a:ext>
            </a:extLst>
          </p:cNvPr>
          <p:cNvSpPr/>
          <p:nvPr/>
        </p:nvSpPr>
        <p:spPr>
          <a:xfrm>
            <a:off x="4454908" y="2209852"/>
            <a:ext cx="328218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BACK-END: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ANDREA CANNAVO’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CIROANDREA GAGLIANO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00AE63-73E0-AB9E-F161-61C9BB22A23E}"/>
              </a:ext>
            </a:extLst>
          </p:cNvPr>
          <p:cNvSpPr/>
          <p:nvPr/>
        </p:nvSpPr>
        <p:spPr>
          <a:xfrm>
            <a:off x="4454908" y="3570931"/>
            <a:ext cx="244951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FRONT-END: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ENRICO BERTA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ALESSIA ALFIERO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6A10999-D6E5-62CF-99A8-2DC2D07C630E}"/>
              </a:ext>
            </a:extLst>
          </p:cNvPr>
          <p:cNvSpPr/>
          <p:nvPr/>
        </p:nvSpPr>
        <p:spPr>
          <a:xfrm>
            <a:off x="4454908" y="5002345"/>
            <a:ext cx="28853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DATABASE: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GABRIELE D’ORTENZI</a:t>
            </a:r>
            <a:endParaRPr lang="it-IT" sz="2000" b="1" dirty="0">
              <a:ln/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0C1C688-AF48-D625-D6DE-D276E8CA8175}"/>
              </a:ext>
            </a:extLst>
          </p:cNvPr>
          <p:cNvSpPr/>
          <p:nvPr/>
        </p:nvSpPr>
        <p:spPr>
          <a:xfrm>
            <a:off x="4409480" y="1470934"/>
            <a:ext cx="33730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SUDDIVISIONE RUOLI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9B2F3D3-82CC-27AA-B4BA-A2669BCE6348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323124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01B5DEDA-90D1-C8F5-7451-33971810C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93FB46D-9D3E-65A5-6F4A-67F8B46A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762" y="3052568"/>
            <a:ext cx="6857524" cy="1714381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DD07A7E-63B2-A019-2829-236C897DAD8B}"/>
              </a:ext>
            </a:extLst>
          </p:cNvPr>
          <p:cNvSpPr/>
          <p:nvPr/>
        </p:nvSpPr>
        <p:spPr>
          <a:xfrm>
            <a:off x="3763919" y="2065150"/>
            <a:ext cx="51732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INIZIALIZZAZIONE DEL PROGETTO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ACFA890-9D80-AE7C-8440-6CA32739D485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394874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33B6847-E843-5027-1863-9516E4E0C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9BFFFC5-47EC-7C5F-070F-400B667CCFAD}"/>
              </a:ext>
            </a:extLst>
          </p:cNvPr>
          <p:cNvSpPr/>
          <p:nvPr/>
        </p:nvSpPr>
        <p:spPr>
          <a:xfrm>
            <a:off x="3765875" y="1716358"/>
            <a:ext cx="50938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REPOSITORY GITHUB</a:t>
            </a:r>
          </a:p>
          <a:p>
            <a:pPr algn="ctr"/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  <a:hlinkClick r:id="rId3"/>
              </a:rPr>
              <a:t>https://github.com/nDr3K/GiornaleOnlinePW</a:t>
            </a:r>
            <a:endParaRPr lang="it-IT" sz="20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C1B23C-DA3E-C83D-BA2F-90102124F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10" y="2721795"/>
            <a:ext cx="7711126" cy="3760076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979C974-6E35-496B-321C-F61D552D20BC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291575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672527B-F66D-D20E-5C52-D36DDBC7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A2D455B1-19BC-601D-10DC-C93CA4A60992}"/>
              </a:ext>
            </a:extLst>
          </p:cNvPr>
          <p:cNvSpPr/>
          <p:nvPr/>
        </p:nvSpPr>
        <p:spPr>
          <a:xfrm>
            <a:off x="3463583" y="2065150"/>
            <a:ext cx="57738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DEL DATABASE GIORNALE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2C03734-2422-60D0-0729-B10BB3206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94" y="3429000"/>
            <a:ext cx="9703658" cy="297887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DEC2C96-BFD8-7A3B-1CA4-5BFE7E73A614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15913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3565734" y="2027443"/>
            <a:ext cx="58541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DEL PROGETTO IN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E5D28DB-A180-68AA-31B3-A8DA31E90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85" y="2809544"/>
            <a:ext cx="7136598" cy="378957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69996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238C690-8762-1671-3A7C-0CB68BD37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6977FF6E-185F-1431-B523-46A920A0B7FE}"/>
              </a:ext>
            </a:extLst>
          </p:cNvPr>
          <p:cNvSpPr/>
          <p:nvPr/>
        </p:nvSpPr>
        <p:spPr>
          <a:xfrm>
            <a:off x="2929749" y="2570931"/>
            <a:ext cx="67849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VISUALIZZIAMO IL RISULTATO SUL BROWSER</a:t>
            </a:r>
          </a:p>
        </p:txBody>
      </p:sp>
      <p:pic>
        <p:nvPicPr>
          <p:cNvPr id="8" name="Immagine 7">
            <a:hlinkClick r:id="rId3"/>
            <a:extLst>
              <a:ext uri="{FF2B5EF4-FFF2-40B4-BE49-F238E27FC236}">
                <a16:creationId xmlns:a16="http://schemas.microsoft.com/office/drawing/2014/main" id="{0A2C8090-E09A-69E6-A13F-120BC0DD0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910" y="3740725"/>
            <a:ext cx="6857524" cy="1714381"/>
          </a:xfrm>
          <a:prstGeom prst="rect">
            <a:avLst/>
          </a:prstGeom>
        </p:spPr>
      </p:pic>
      <p:sp>
        <p:nvSpPr>
          <p:cNvPr id="9" name="Freccia in giù 8">
            <a:extLst>
              <a:ext uri="{FF2B5EF4-FFF2-40B4-BE49-F238E27FC236}">
                <a16:creationId xmlns:a16="http://schemas.microsoft.com/office/drawing/2014/main" id="{6682CBB0-DEF9-EE75-5392-F576568B8181}"/>
              </a:ext>
            </a:extLst>
          </p:cNvPr>
          <p:cNvSpPr/>
          <p:nvPr/>
        </p:nvSpPr>
        <p:spPr>
          <a:xfrm>
            <a:off x="6096000" y="3094151"/>
            <a:ext cx="399068" cy="52322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E54B4D6-FC2F-56B8-6C9F-A7ECDD5C4B9C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94982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DAC6974-F957-2E94-73B8-C3CAF09F6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3CC5B1A-C1A0-AD65-3AD2-37AF725451B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804F389-ADEC-A560-6ED2-0E5EDEDE5BE9}"/>
              </a:ext>
            </a:extLst>
          </p:cNvPr>
          <p:cNvSpPr/>
          <p:nvPr/>
        </p:nvSpPr>
        <p:spPr>
          <a:xfrm>
            <a:off x="-366072" y="3232650"/>
            <a:ext cx="134693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4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SI RINGRAZIA TUTTI PER L’ATTENZIONE.</a:t>
            </a:r>
          </a:p>
        </p:txBody>
      </p:sp>
    </p:spTree>
    <p:extLst>
      <p:ext uri="{BB962C8B-B14F-4D97-AF65-F5344CB8AC3E}">
        <p14:creationId xmlns:p14="http://schemas.microsoft.com/office/powerpoint/2010/main" val="1046735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124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Ciroandrea Gagliano</dc:creator>
  <cp:lastModifiedBy>Ciroandrea Gagliano</cp:lastModifiedBy>
  <cp:revision>32</cp:revision>
  <dcterms:created xsi:type="dcterms:W3CDTF">2022-05-26T10:27:09Z</dcterms:created>
  <dcterms:modified xsi:type="dcterms:W3CDTF">2022-05-27T07:18:36Z</dcterms:modified>
</cp:coreProperties>
</file>