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74" r:id="rId5"/>
    <p:sldId id="256" r:id="rId6"/>
    <p:sldId id="260" r:id="rId7"/>
    <p:sldId id="265" r:id="rId8"/>
    <p:sldId id="259" r:id="rId9"/>
    <p:sldId id="271" r:id="rId10"/>
    <p:sldId id="261" r:id="rId11"/>
    <p:sldId id="266" r:id="rId12"/>
    <p:sldId id="267" r:id="rId13"/>
    <p:sldId id="268" r:id="rId14"/>
    <p:sldId id="270" r:id="rId15"/>
    <p:sldId id="269" r:id="rId16"/>
    <p:sldId id="262" r:id="rId17"/>
    <p:sldId id="26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7CD9B6-5CDA-B8FF-E8F2-D84BBFE3E6CA}"/>
              </a:ext>
            </a:extLst>
          </p:cNvPr>
          <p:cNvSpPr/>
          <p:nvPr/>
        </p:nvSpPr>
        <p:spPr>
          <a:xfrm>
            <a:off x="2965714" y="3109540"/>
            <a:ext cx="6825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4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SALVE A TUTTI E BENVENUTI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935216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16" y="2646900"/>
            <a:ext cx="7337771" cy="4120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2AD28A-579D-7486-A6B4-8832D229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2646900"/>
            <a:ext cx="7358874" cy="4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C82317-D38E-D467-B209-AAE5DA9C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2633103"/>
            <a:ext cx="6970624" cy="3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32E3DEC-A149-87F3-A0B7-89D6D88F5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1919"/>
            <a:ext cx="7049291" cy="34127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D55C913-EC79-FFC7-481D-0E75A1B77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8496"/>
            <a:ext cx="7049291" cy="33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FORM 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FORM ACCESSO UTENTE/ADMIN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08560" y="3384957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INTERNO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8217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48615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 E SUPPORTO 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997250" y="1092212"/>
            <a:ext cx="31683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RICHIESTI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BC56DDA1-724D-FDB9-ED06-D3B7D1D6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93063"/>
              </p:ext>
            </p:extLst>
          </p:nvPr>
        </p:nvGraphicFramePr>
        <p:xfrm>
          <a:off x="3525625" y="1593789"/>
          <a:ext cx="6186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3569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C91E06BB-0C90-2EB0-BC02-6133DB15E339}"/>
              </a:ext>
            </a:extLst>
          </p:cNvPr>
          <p:cNvSpPr/>
          <p:nvPr/>
        </p:nvSpPr>
        <p:spPr>
          <a:xfrm>
            <a:off x="4386123" y="1548273"/>
            <a:ext cx="1953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UTENTE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AD41EED-4399-3CB4-7B67-51C1A720F06C}"/>
              </a:ext>
            </a:extLst>
          </p:cNvPr>
          <p:cNvSpPr/>
          <p:nvPr/>
        </p:nvSpPr>
        <p:spPr>
          <a:xfrm>
            <a:off x="7303900" y="1543297"/>
            <a:ext cx="18784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ADMIN</a:t>
            </a:r>
          </a:p>
        </p:txBody>
      </p:sp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C7120627-5A51-3C93-6B79-D5450735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03836"/>
              </p:ext>
            </p:extLst>
          </p:nvPr>
        </p:nvGraphicFramePr>
        <p:xfrm>
          <a:off x="3525624" y="1961582"/>
          <a:ext cx="6186080" cy="479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47974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921C9CDA-69B4-FEFC-424B-04E383F071CB}"/>
              </a:ext>
            </a:extLst>
          </p:cNvPr>
          <p:cNvSpPr/>
          <p:nvPr/>
        </p:nvSpPr>
        <p:spPr>
          <a:xfrm>
            <a:off x="3525623" y="1905222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Lista articoli per ordine inverso di riferimento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22B38FD-B3C7-DDC8-0F23-804FE7833D4C}"/>
              </a:ext>
            </a:extLst>
          </p:cNvPr>
          <p:cNvSpPr/>
          <p:nvPr/>
        </p:nvSpPr>
        <p:spPr>
          <a:xfrm>
            <a:off x="3525622" y="2792882"/>
            <a:ext cx="3199577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Dettaglio Articolo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Immagini copertina e autore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Titolo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Contenuto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Autore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articoli correlati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91C1EB-18E9-69DF-47E2-D0BDB3DEEFF7}"/>
              </a:ext>
            </a:extLst>
          </p:cNvPr>
          <p:cNvSpPr/>
          <p:nvPr/>
        </p:nvSpPr>
        <p:spPr>
          <a:xfrm>
            <a:off x="3516241" y="4671148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tutte le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Per ciascuna categoria elenco di tutti i corrispondenti articoli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C5DF9E0-9B03-4E29-2780-DB5DFB9C1992}"/>
              </a:ext>
            </a:extLst>
          </p:cNvPr>
          <p:cNvSpPr/>
          <p:nvPr/>
        </p:nvSpPr>
        <p:spPr>
          <a:xfrm>
            <a:off x="3525623" y="5862168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Riservata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Registrazione 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preferiti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896B271-D345-7CE1-9AFD-A2E0AF466815}"/>
              </a:ext>
            </a:extLst>
          </p:cNvPr>
          <p:cNvSpPr/>
          <p:nvPr/>
        </p:nvSpPr>
        <p:spPr>
          <a:xfrm>
            <a:off x="6581434" y="1908954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Articoli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articoli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F73F8F1-34FC-8FE3-228E-5B7A0D2431FD}"/>
              </a:ext>
            </a:extLst>
          </p:cNvPr>
          <p:cNvSpPr/>
          <p:nvPr/>
        </p:nvSpPr>
        <p:spPr>
          <a:xfrm>
            <a:off x="6581434" y="3412742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categorie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A8919D6-3332-69D5-E7D1-43711FEF0C9D}"/>
              </a:ext>
            </a:extLst>
          </p:cNvPr>
          <p:cNvSpPr/>
          <p:nvPr/>
        </p:nvSpPr>
        <p:spPr>
          <a:xfrm>
            <a:off x="6581434" y="4934909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per visualizzazione e cancellazione utenti registrati</a:t>
            </a:r>
          </a:p>
        </p:txBody>
      </p:sp>
    </p:spTree>
    <p:extLst>
      <p:ext uri="{BB962C8B-B14F-4D97-AF65-F5344CB8AC3E}">
        <p14:creationId xmlns:p14="http://schemas.microsoft.com/office/powerpoint/2010/main" val="41033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F80BDD-03B0-B32F-042E-4F1B2B1C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8" y="3210717"/>
            <a:ext cx="8946915" cy="3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5A051B-1A37-32BA-41CD-CE78F2D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99F5BD-9940-8BE2-8D15-2FBDD9D11E2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59FD62-73FD-6FB3-6312-DAD787AF740D}"/>
              </a:ext>
            </a:extLst>
          </p:cNvPr>
          <p:cNvSpPr/>
          <p:nvPr/>
        </p:nvSpPr>
        <p:spPr>
          <a:xfrm>
            <a:off x="2897250" y="1270978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LINGUAGGI UTILIZZATI E STRUTTURA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6E3986-EF35-1E82-6E1F-FD7B5CCD7102}"/>
              </a:ext>
            </a:extLst>
          </p:cNvPr>
          <p:cNvSpPr/>
          <p:nvPr/>
        </p:nvSpPr>
        <p:spPr>
          <a:xfrm>
            <a:off x="5690205" y="4013694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EBD550-F28D-0BA9-EF7F-B2B2C852397E}"/>
              </a:ext>
            </a:extLst>
          </p:cNvPr>
          <p:cNvSpPr/>
          <p:nvPr/>
        </p:nvSpPr>
        <p:spPr>
          <a:xfrm>
            <a:off x="7666274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7C6DD75-DA21-41F8-82A0-99CE17F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42" y="2547475"/>
            <a:ext cx="588916" cy="588916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394824FE-2C1A-B9E8-F984-3EAAA4AFAAC2}"/>
              </a:ext>
            </a:extLst>
          </p:cNvPr>
          <p:cNvSpPr/>
          <p:nvPr/>
        </p:nvSpPr>
        <p:spPr>
          <a:xfrm>
            <a:off x="5684343" y="2281138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38C026D0-DA7D-9A7E-17C2-125E0957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2511121"/>
            <a:ext cx="1008769" cy="605261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9C269668-8E5B-B6C1-85A9-FADC2A47EE9E}"/>
              </a:ext>
            </a:extLst>
          </p:cNvPr>
          <p:cNvSpPr/>
          <p:nvPr/>
        </p:nvSpPr>
        <p:spPr>
          <a:xfrm>
            <a:off x="3541665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476A88-65B9-0356-7934-D10A1783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2511415"/>
            <a:ext cx="1068699" cy="631713"/>
          </a:xfrm>
          <a:prstGeom prst="rect">
            <a:avLst/>
          </a:prstGeom>
        </p:spPr>
      </p:pic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DD5C803D-98C5-02F9-983B-F15A96A6C7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71752" y="3374548"/>
            <a:ext cx="1418453" cy="1171761"/>
          </a:xfrm>
          <a:prstGeom prst="curvedConnector3">
            <a:avLst>
              <a:gd name="adj1" fmla="val 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014B6-84B3-3D22-CE00-A40D06D4A06D}"/>
              </a:ext>
            </a:extLst>
          </p:cNvPr>
          <p:cNvCxnSpPr>
            <a:cxnSpLocks/>
            <a:endCxn id="22" idx="6"/>
          </p:cNvCxnSpPr>
          <p:nvPr/>
        </p:nvCxnSpPr>
        <p:spPr>
          <a:xfrm rot="10800000" flipV="1">
            <a:off x="7118594" y="3374545"/>
            <a:ext cx="1341675" cy="1171764"/>
          </a:xfrm>
          <a:prstGeom prst="curvedConnector3">
            <a:avLst>
              <a:gd name="adj1" fmla="val 81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AC2A8C5-E168-E200-0223-FF3338099C3B}"/>
              </a:ext>
            </a:extLst>
          </p:cNvPr>
          <p:cNvCxnSpPr>
            <a:cxnSpLocks/>
          </p:cNvCxnSpPr>
          <p:nvPr/>
        </p:nvCxnSpPr>
        <p:spPr>
          <a:xfrm>
            <a:off x="6398570" y="3346367"/>
            <a:ext cx="0" cy="667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FE04B0D-2C15-5B93-B8C2-3C110C603A48}"/>
              </a:ext>
            </a:extLst>
          </p:cNvPr>
          <p:cNvSpPr/>
          <p:nvPr/>
        </p:nvSpPr>
        <p:spPr>
          <a:xfrm>
            <a:off x="5698525" y="5695115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CE9D0A95-1664-2C18-2827-DEEF8A957980}"/>
              </a:ext>
            </a:extLst>
          </p:cNvPr>
          <p:cNvCxnSpPr>
            <a:cxnSpLocks/>
          </p:cNvCxnSpPr>
          <p:nvPr/>
        </p:nvCxnSpPr>
        <p:spPr>
          <a:xfrm>
            <a:off x="6398570" y="5078923"/>
            <a:ext cx="0" cy="616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>
            <a:extLst>
              <a:ext uri="{FF2B5EF4-FFF2-40B4-BE49-F238E27FC236}">
                <a16:creationId xmlns:a16="http://schemas.microsoft.com/office/drawing/2014/main" id="{F242960E-8CB5-44EA-BFEF-B08B5778C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2" y="5848746"/>
            <a:ext cx="857814" cy="857814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6D39A12-3E2B-DE2B-3357-1195F1B8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7" y="4167325"/>
            <a:ext cx="806217" cy="699243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8143D9FD-4FAA-60B1-60A7-5C6EB692FB4A}"/>
              </a:ext>
            </a:extLst>
          </p:cNvPr>
          <p:cNvSpPr/>
          <p:nvPr/>
        </p:nvSpPr>
        <p:spPr>
          <a:xfrm>
            <a:off x="9803295" y="4654276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722179A1-E162-571E-70ED-505065D46239}"/>
              </a:ext>
            </a:extLst>
          </p:cNvPr>
          <p:cNvCxnSpPr>
            <a:cxnSpLocks/>
            <a:endCxn id="22" idx="5"/>
          </p:cNvCxnSpPr>
          <p:nvPr/>
        </p:nvCxnSpPr>
        <p:spPr>
          <a:xfrm rot="10800000">
            <a:off x="6909411" y="4922924"/>
            <a:ext cx="2885569" cy="28482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994CF603-B0A2-147F-B85D-59BA9C40E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49" y="4824322"/>
            <a:ext cx="580536" cy="7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31" grpId="0" animBg="1"/>
      <p:bldP spid="61" grpId="0" animBg="1"/>
      <p:bldP spid="62" grpId="0" animBg="1"/>
      <p:bldP spid="83" grpId="0" animBg="1"/>
      <p:bldP spid="19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347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98</cp:revision>
  <dcterms:created xsi:type="dcterms:W3CDTF">2022-05-26T10:27:09Z</dcterms:created>
  <dcterms:modified xsi:type="dcterms:W3CDTF">2022-05-30T14:14:57Z</dcterms:modified>
</cp:coreProperties>
</file>