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2987A6-DCAC-8218-F66D-A18849DFE7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2CB036D-6760-3A17-8615-229E3B5E78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B76C8AB-2350-446A-DCCD-2877A969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3E3F7-EF49-40BA-83FE-2099FE3A4DFD}" type="datetimeFigureOut">
              <a:rPr lang="it-IT" smtClean="0"/>
              <a:t>26/05/2022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6AA3089-7039-29DF-A3A0-5A7CB116D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8AC42F-793E-E7E0-97AE-057DC970C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4307-19D8-457C-8E4E-300B53F4B9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6572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A59C30-E4CC-D92B-0238-921289ACB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1B75839-116C-3D35-40BB-3AAA5510A6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31B3E71-4209-64CF-8486-6C2822DCA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3E3F7-EF49-40BA-83FE-2099FE3A4DFD}" type="datetimeFigureOut">
              <a:rPr lang="it-IT" smtClean="0"/>
              <a:t>26/05/2022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78C6AE9-4BBD-096A-5C69-3A771244A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DA66FFB-1709-3A32-135D-8E7B53EA0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4307-19D8-457C-8E4E-300B53F4B9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20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24608E8E-EBCF-0D26-5682-21F4E58E90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52E921B-1C32-0D8E-B3C5-61319A71F3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BB586D2-4DD0-7013-D7BE-B51DC942B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3E3F7-EF49-40BA-83FE-2099FE3A4DFD}" type="datetimeFigureOut">
              <a:rPr lang="it-IT" smtClean="0"/>
              <a:t>26/05/2022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104C5DD-23CF-B5CC-F6D0-A95DAFF75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8B11614-1B7B-9633-78CD-C56969913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4307-19D8-457C-8E4E-300B53F4B9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6747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A545CDC-3441-1E3D-F225-53FD40703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A73B8B2-D4E4-2B89-E640-5580CA144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4ACA80A-D638-6039-9DE5-4B5581907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3E3F7-EF49-40BA-83FE-2099FE3A4DFD}" type="datetimeFigureOut">
              <a:rPr lang="it-IT" smtClean="0"/>
              <a:t>26/05/2022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E97763E-E035-DBB9-9008-414FB6851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7276B04-5171-68D8-7953-CAF2AB7F5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4307-19D8-457C-8E4E-300B53F4B9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9586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FD010F-CF16-A8F6-2177-479BDCEF5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7B0F12B-1088-30EC-B752-7747224DE1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CA37F52-C955-5B0C-2B25-9E4046354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3E3F7-EF49-40BA-83FE-2099FE3A4DFD}" type="datetimeFigureOut">
              <a:rPr lang="it-IT" smtClean="0"/>
              <a:t>26/05/2022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D11F355-B466-6F32-DEA8-C720DA367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55792E3-B113-91B9-DE1B-61274F3C8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4307-19D8-457C-8E4E-300B53F4B9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34206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C1FC93-6A3F-8F3B-4655-9134D96DC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1F4263A-15D8-51A2-4EED-EA71AD4468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C4C8BA2-4B5B-5183-5221-D4800A0A6D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C6C8D5D-3D2A-9877-33C4-D60684388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3E3F7-EF49-40BA-83FE-2099FE3A4DFD}" type="datetimeFigureOut">
              <a:rPr lang="it-IT" smtClean="0"/>
              <a:t>26/05/2022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34EC056-F401-5383-CAAC-29D2CD760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E74A359-5567-49C4-87FC-EBE6DBE57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4307-19D8-457C-8E4E-300B53F4B9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3565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E3CE3C9-FEC2-8313-CDB1-B9BE18934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E94BCDF-123B-7303-2C1F-94A953B1CA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F935526-EE42-958E-D465-9B0E290298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DE26705B-C41B-0333-AFCC-5FE88FB412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AECF5B2-51F2-870A-FD9D-9118E5FFE3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8B1BBD66-5429-03E3-8A18-3ACFA97A1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3E3F7-EF49-40BA-83FE-2099FE3A4DFD}" type="datetimeFigureOut">
              <a:rPr lang="it-IT" smtClean="0"/>
              <a:t>26/05/2022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44B130BA-C958-3634-C9D2-62E7BB473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D55BB62A-A8C9-8765-5301-514246037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4307-19D8-457C-8E4E-300B53F4B9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613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29C68E-4471-334D-3009-E41CD61FB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EC49643-C027-4CDF-85F6-8B893306B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3E3F7-EF49-40BA-83FE-2099FE3A4DFD}" type="datetimeFigureOut">
              <a:rPr lang="it-IT" smtClean="0"/>
              <a:t>26/05/2022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920C034-08E2-1B1B-7EAC-A9E60F181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69607EE-F86C-EFB1-2D51-7D5401722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4307-19D8-457C-8E4E-300B53F4B9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71916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F599AD5-B600-7100-6A97-E6FE5C5D6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3E3F7-EF49-40BA-83FE-2099FE3A4DFD}" type="datetimeFigureOut">
              <a:rPr lang="it-IT" smtClean="0"/>
              <a:t>26/05/2022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0AD2B7F-8CFC-A789-C06C-FCFDEE9F5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D8DEF20-E9B2-8B76-6C7E-E12A76796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4307-19D8-457C-8E4E-300B53F4B9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0860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3B37269-0026-07D4-01C0-10AD169C7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217311B-B1EA-2A8E-1568-D0A189079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31409CE-FD8F-DE50-0399-244A60C8A1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E5923A5-EE42-C261-451D-F192066FB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3E3F7-EF49-40BA-83FE-2099FE3A4DFD}" type="datetimeFigureOut">
              <a:rPr lang="it-IT" smtClean="0"/>
              <a:t>26/05/2022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6DD307F-8007-FC80-1360-09A5C548C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6BF65EE-D6F2-368A-7643-05A944A95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4307-19D8-457C-8E4E-300B53F4B9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776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8A8B1E-6CDC-FB2F-6966-78B4F25D1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FE2DED73-F592-0E5F-1CD3-3ACDB286F5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0BCA82D-7F92-A477-DD22-9B272043FF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D48D4C1-031C-76F0-6FBD-2FBCB8B41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3E3F7-EF49-40BA-83FE-2099FE3A4DFD}" type="datetimeFigureOut">
              <a:rPr lang="it-IT" smtClean="0"/>
              <a:t>26/05/2022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50B8535-910D-CAA2-F909-4341A05E4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1ED3455-8DA0-0049-A408-4E4FEEA6E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4307-19D8-457C-8E4E-300B53F4B9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9821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FDD28FFE-48E6-651E-7F74-302EF089B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62E3923-3D21-5020-2551-15AE9F041E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FAD5FCB-357D-AC44-34EA-FC8A4891A6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3E3F7-EF49-40BA-83FE-2099FE3A4DFD}" type="datetimeFigureOut">
              <a:rPr lang="it-IT" smtClean="0"/>
              <a:t>26/05/2022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8D19AF5-F9B5-B392-9332-CC4DA2B491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C6377E5-ACC7-789E-7075-37572B4F8C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E4307-19D8-457C-8E4E-300B53F4B9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2997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Dr3K/GiornaleOnlinePW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giornale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009DAFED-2089-4DE9-CC02-11A21B7EDD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D46FF23D-9B56-CAD6-87CE-10E7E7A8A7E3}"/>
              </a:ext>
            </a:extLst>
          </p:cNvPr>
          <p:cNvSpPr/>
          <p:nvPr/>
        </p:nvSpPr>
        <p:spPr>
          <a:xfrm>
            <a:off x="508220" y="253632"/>
            <a:ext cx="1117556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it-IT" sz="4000" b="1" cap="none" spc="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PRESENTAZIONE PROJECT WORK FINALE: GIORNALE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07D27842-1EE2-00B6-CF38-C4FEF7AEF856}"/>
              </a:ext>
            </a:extLst>
          </p:cNvPr>
          <p:cNvSpPr/>
          <p:nvPr/>
        </p:nvSpPr>
        <p:spPr>
          <a:xfrm>
            <a:off x="4554282" y="2106049"/>
            <a:ext cx="4340099" cy="31085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it-IT" sz="2800" b="1" cap="none" spc="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IL TEAM:</a:t>
            </a:r>
          </a:p>
          <a:p>
            <a:endParaRPr lang="it-IT" sz="2800" b="1" cap="none" spc="0" dirty="0">
              <a:ln/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b="1" cap="none" spc="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ANDREA CANNAVO’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CIROANDREA GAGLIANO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ENRICO BERTA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ALESSIA ALFIERO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8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GABRIELE D’ORTENZI</a:t>
            </a:r>
          </a:p>
        </p:txBody>
      </p:sp>
    </p:spTree>
    <p:extLst>
      <p:ext uri="{BB962C8B-B14F-4D97-AF65-F5344CB8AC3E}">
        <p14:creationId xmlns:p14="http://schemas.microsoft.com/office/powerpoint/2010/main" val="1466750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79C395A7-48DA-A1F0-D9A9-CDD12B99D3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40867D1C-1955-484B-6515-780A4066C754}"/>
              </a:ext>
            </a:extLst>
          </p:cNvPr>
          <p:cNvSpPr/>
          <p:nvPr/>
        </p:nvSpPr>
        <p:spPr>
          <a:xfrm>
            <a:off x="508220" y="253632"/>
            <a:ext cx="1117556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it-IT" sz="4000" b="1" cap="none" spc="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PRESENTAZIONE PROJECT WORK FINALE: GIORNALE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AA067AAD-9A41-3F5E-A3BA-CE0387E7EFE0}"/>
              </a:ext>
            </a:extLst>
          </p:cNvPr>
          <p:cNvSpPr/>
          <p:nvPr/>
        </p:nvSpPr>
        <p:spPr>
          <a:xfrm>
            <a:off x="4454908" y="2209852"/>
            <a:ext cx="3282181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it-IT" sz="24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BACK-END:</a:t>
            </a:r>
            <a:endParaRPr lang="it-IT" sz="2400" b="1" cap="none" spc="0" dirty="0">
              <a:ln/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000" b="1" cap="none" spc="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ANDREA CANNAVO’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0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CIROANDREA GAGLIANO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E600AE63-73E0-AB9E-F161-61C9BB22A23E}"/>
              </a:ext>
            </a:extLst>
          </p:cNvPr>
          <p:cNvSpPr/>
          <p:nvPr/>
        </p:nvSpPr>
        <p:spPr>
          <a:xfrm>
            <a:off x="4454908" y="3570931"/>
            <a:ext cx="2449517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it-IT" sz="24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FRONT-END:</a:t>
            </a:r>
            <a:endParaRPr lang="it-IT" sz="2400" b="1" cap="none" spc="0" dirty="0">
              <a:ln/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000" b="1" cap="none" spc="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ENRICO BERTA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0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ALESSIA ALFIERO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76A10999-D6E5-62CF-99A8-2DC2D07C630E}"/>
              </a:ext>
            </a:extLst>
          </p:cNvPr>
          <p:cNvSpPr/>
          <p:nvPr/>
        </p:nvSpPr>
        <p:spPr>
          <a:xfrm>
            <a:off x="4454908" y="5002345"/>
            <a:ext cx="288534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it-IT" sz="24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DATABASE:</a:t>
            </a:r>
            <a:endParaRPr lang="it-IT" sz="2400" b="1" cap="none" spc="0" dirty="0">
              <a:ln/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000" b="1" cap="none" spc="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GABRIELE D’ORTENZI</a:t>
            </a:r>
            <a:endParaRPr lang="it-IT" sz="2000" b="1" dirty="0">
              <a:ln/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70C1C688-AF48-D625-D6DE-D276E8CA8175}"/>
              </a:ext>
            </a:extLst>
          </p:cNvPr>
          <p:cNvSpPr/>
          <p:nvPr/>
        </p:nvSpPr>
        <p:spPr>
          <a:xfrm>
            <a:off x="4409480" y="1470934"/>
            <a:ext cx="337303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it-IT" sz="28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SUDDIVISIONE RUOLI</a:t>
            </a:r>
          </a:p>
        </p:txBody>
      </p:sp>
    </p:spTree>
    <p:extLst>
      <p:ext uri="{BB962C8B-B14F-4D97-AF65-F5344CB8AC3E}">
        <p14:creationId xmlns:p14="http://schemas.microsoft.com/office/powerpoint/2010/main" val="3231246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01B5DEDA-90D1-C8F5-7451-33971810CE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893FB46D-9D3E-65A5-6F4A-67F8B46AB0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762" y="3052568"/>
            <a:ext cx="6857524" cy="1714381"/>
          </a:xfrm>
          <a:prstGeom prst="rect">
            <a:avLst/>
          </a:prstGeom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9BA3BA0E-BB3E-3A08-CE0C-A5EFFC55CD0D}"/>
              </a:ext>
            </a:extLst>
          </p:cNvPr>
          <p:cNvSpPr/>
          <p:nvPr/>
        </p:nvSpPr>
        <p:spPr>
          <a:xfrm>
            <a:off x="508220" y="253632"/>
            <a:ext cx="1117556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it-IT" sz="4000" b="1" cap="none" spc="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PRESENTAZIONE PROJECT WORK FINALE: GIORNALE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6DD07A7E-63B2-A019-2829-236C897DAD8B}"/>
              </a:ext>
            </a:extLst>
          </p:cNvPr>
          <p:cNvSpPr/>
          <p:nvPr/>
        </p:nvSpPr>
        <p:spPr>
          <a:xfrm>
            <a:off x="3763919" y="2065150"/>
            <a:ext cx="517321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it-IT" sz="28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INIZIALIZZAZIONE DEL PROGETTO</a:t>
            </a:r>
            <a:endParaRPr lang="it-IT" sz="2800" b="1" cap="none" spc="0" dirty="0">
              <a:ln/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48744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D33B6847-E843-5027-1863-9516E4E0C8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A1B42F9F-5B23-3CF4-0C1E-B6DC1E0AEF93}"/>
              </a:ext>
            </a:extLst>
          </p:cNvPr>
          <p:cNvSpPr/>
          <p:nvPr/>
        </p:nvSpPr>
        <p:spPr>
          <a:xfrm>
            <a:off x="508220" y="253632"/>
            <a:ext cx="1117556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it-IT" sz="4000" b="1" cap="none" spc="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PRESENTAZIONE PROJECT WORK FINALE: GIORNALE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D9BFFFC5-47EC-7C5F-070F-400B667CCFAD}"/>
              </a:ext>
            </a:extLst>
          </p:cNvPr>
          <p:cNvSpPr/>
          <p:nvPr/>
        </p:nvSpPr>
        <p:spPr>
          <a:xfrm>
            <a:off x="3765875" y="1716358"/>
            <a:ext cx="5093895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it-IT" sz="28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CREAZIONE REPOSITORY GITHUB</a:t>
            </a:r>
          </a:p>
          <a:p>
            <a:pPr algn="ctr"/>
            <a:r>
              <a:rPr lang="it-IT" sz="2000" b="1" cap="none" spc="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effectLst/>
                <a:hlinkClick r:id="rId3"/>
              </a:rPr>
              <a:t>https://github.com/nDr3K/GiornaleOnlinePW</a:t>
            </a:r>
            <a:endParaRPr lang="it-IT" sz="2000" b="1" cap="none" spc="0" dirty="0">
              <a:ln/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6EC1B23C-DA3E-C83D-BA2F-90102124FE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810" y="2721795"/>
            <a:ext cx="7711126" cy="3760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753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5672527B-F66D-D20E-5C52-D36DDBC7E7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C8A0E014-2FD7-4636-4DCC-413186BE8B0E}"/>
              </a:ext>
            </a:extLst>
          </p:cNvPr>
          <p:cNvSpPr/>
          <p:nvPr/>
        </p:nvSpPr>
        <p:spPr>
          <a:xfrm>
            <a:off x="508220" y="253632"/>
            <a:ext cx="1117556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it-IT" sz="4000" b="1" cap="none" spc="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PRESENTAZIONE PROJECT WORK FINALE: GIORNALE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A2D455B1-19BC-601D-10DC-C93CA4A60992}"/>
              </a:ext>
            </a:extLst>
          </p:cNvPr>
          <p:cNvSpPr/>
          <p:nvPr/>
        </p:nvSpPr>
        <p:spPr>
          <a:xfrm>
            <a:off x="3463583" y="2065150"/>
            <a:ext cx="577388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it-IT" sz="28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CREAZIONE DEL DATABASE GIORNALE</a:t>
            </a:r>
            <a:endParaRPr lang="it-IT" sz="2800" b="1" cap="none" spc="0" dirty="0">
              <a:ln/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A2C03734-2422-60D0-0729-B10BB32066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094" y="3429000"/>
            <a:ext cx="9703658" cy="2978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340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FA3C6BD7-8FBF-6EDA-7981-2218C1F6E1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07244609-9547-85F0-ED0B-C589120A75AC}"/>
              </a:ext>
            </a:extLst>
          </p:cNvPr>
          <p:cNvSpPr/>
          <p:nvPr/>
        </p:nvSpPr>
        <p:spPr>
          <a:xfrm>
            <a:off x="508220" y="253632"/>
            <a:ext cx="1117556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it-IT" sz="4000" b="1" cap="none" spc="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PRESENTAZIONE PROJECT WORK FINALE: GIORNALE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DF1285BF-ADAE-853A-DFD0-E28672837DB2}"/>
              </a:ext>
            </a:extLst>
          </p:cNvPr>
          <p:cNvSpPr/>
          <p:nvPr/>
        </p:nvSpPr>
        <p:spPr>
          <a:xfrm>
            <a:off x="3565734" y="2027443"/>
            <a:ext cx="58541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it-IT" sz="28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CREAZIONE DEL PROGETTO IN SPRING</a:t>
            </a:r>
            <a:endParaRPr lang="it-IT" sz="2800" b="1" cap="none" spc="0" dirty="0">
              <a:ln/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6E5D28DB-A180-68AA-31B3-A8DA31E901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985" y="2809544"/>
            <a:ext cx="7136598" cy="378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962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2238C690-8762-1671-3A7C-0CB68BD372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AB8CD5BD-FD44-EDA2-FCC6-DA83CA4B0B4D}"/>
              </a:ext>
            </a:extLst>
          </p:cNvPr>
          <p:cNvSpPr/>
          <p:nvPr/>
        </p:nvSpPr>
        <p:spPr>
          <a:xfrm>
            <a:off x="508220" y="253632"/>
            <a:ext cx="1117556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it-IT" sz="4000" b="1" cap="none" spc="0" dirty="0">
                <a:ln/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PRESENTAZIONE PROJECT WORK FINALE: GIORNALE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6977FF6E-185F-1431-B523-46A920A0B7FE}"/>
              </a:ext>
            </a:extLst>
          </p:cNvPr>
          <p:cNvSpPr/>
          <p:nvPr/>
        </p:nvSpPr>
        <p:spPr>
          <a:xfrm>
            <a:off x="2929749" y="2570931"/>
            <a:ext cx="678499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it-IT" sz="2800" b="1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VISUALIZZIAMO IL RISULTATO SUL BROWSER</a:t>
            </a:r>
          </a:p>
        </p:txBody>
      </p:sp>
      <p:pic>
        <p:nvPicPr>
          <p:cNvPr id="8" name="Immagine 7">
            <a:hlinkClick r:id="rId3"/>
            <a:extLst>
              <a:ext uri="{FF2B5EF4-FFF2-40B4-BE49-F238E27FC236}">
                <a16:creationId xmlns:a16="http://schemas.microsoft.com/office/drawing/2014/main" id="{0A2C8090-E09A-69E6-A13F-120BC0DD03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910" y="3740725"/>
            <a:ext cx="6857524" cy="1714381"/>
          </a:xfrm>
          <a:prstGeom prst="rect">
            <a:avLst/>
          </a:prstGeom>
        </p:spPr>
      </p:pic>
      <p:sp>
        <p:nvSpPr>
          <p:cNvPr id="9" name="Freccia in giù 8">
            <a:extLst>
              <a:ext uri="{FF2B5EF4-FFF2-40B4-BE49-F238E27FC236}">
                <a16:creationId xmlns:a16="http://schemas.microsoft.com/office/drawing/2014/main" id="{6682CBB0-DEF9-EE75-5392-F576568B8181}"/>
              </a:ext>
            </a:extLst>
          </p:cNvPr>
          <p:cNvSpPr/>
          <p:nvPr/>
        </p:nvSpPr>
        <p:spPr>
          <a:xfrm>
            <a:off x="6096000" y="3094151"/>
            <a:ext cx="399068" cy="523220"/>
          </a:xfrm>
          <a:prstGeom prst="downArrow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98230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104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Ciroandrea Gagliano</dc:creator>
  <cp:lastModifiedBy>Ciroandrea Gagliano</cp:lastModifiedBy>
  <cp:revision>25</cp:revision>
  <dcterms:created xsi:type="dcterms:W3CDTF">2022-05-26T10:27:09Z</dcterms:created>
  <dcterms:modified xsi:type="dcterms:W3CDTF">2022-05-26T12:13:57Z</dcterms:modified>
</cp:coreProperties>
</file>