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8" r:id="rId4"/>
    <p:sldId id="256" r:id="rId5"/>
    <p:sldId id="260" r:id="rId6"/>
    <p:sldId id="265" r:id="rId7"/>
    <p:sldId id="259" r:id="rId8"/>
    <p:sldId id="271" r:id="rId9"/>
    <p:sldId id="261" r:id="rId10"/>
    <p:sldId id="266" r:id="rId11"/>
    <p:sldId id="267" r:id="rId12"/>
    <p:sldId id="268" r:id="rId13"/>
    <p:sldId id="270" r:id="rId14"/>
    <p:sldId id="269" r:id="rId15"/>
    <p:sldId id="262" r:id="rId16"/>
    <p:sldId id="263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2987A6-DCAC-8218-F66D-A18849DFE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CB036D-6760-3A17-8615-229E3B5E7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76C8AB-2350-446A-DCCD-2877A969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AA3089-7039-29DF-A3A0-5A7CB116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8AC42F-793E-E7E0-97AE-057DC970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57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A59C30-E4CC-D92B-0238-921289AC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B75839-116C-3D35-40BB-3AAA5510A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1B3E71-4209-64CF-8486-6C2822DC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8C6AE9-4BBD-096A-5C69-3A771244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66FFB-1709-3A32-135D-8E7B53EA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608E8E-EBCF-0D26-5682-21F4E58E9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2E921B-1C32-0D8E-B3C5-61319A71F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B586D2-4DD0-7013-D7BE-B51DC942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04C5DD-23CF-B5CC-F6D0-A95DAFF7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B11614-1B7B-9633-78CD-C5696991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74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45CDC-3441-1E3D-F225-53FD4070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73B8B2-D4E4-2B89-E640-5580CA144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ACA80A-D638-6039-9DE5-4B558190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97763E-E035-DBB9-9008-414FB685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276B04-5171-68D8-7953-CAF2AB7F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8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D010F-CF16-A8F6-2177-479BDCEF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B0F12B-1088-30EC-B752-7747224D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A37F52-C955-5B0C-2B25-9E404635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11F355-B466-6F32-DEA8-C720DA36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5792E3-B113-91B9-DE1B-61274F3C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20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C1FC93-6A3F-8F3B-4655-9134D96D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F4263A-15D8-51A2-4EED-EA71AD446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4C8BA2-4B5B-5183-5221-D4800A0A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6C8D5D-3D2A-9877-33C4-D6068438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4EC056-F401-5383-CAAC-29D2CD76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74A359-5567-49C4-87FC-EBE6DBE5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56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CE3C9-FEC2-8313-CDB1-B9BE1893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94BCDF-123B-7303-2C1F-94A953B1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935526-EE42-958E-D465-9B0E29029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26705B-C41B-0333-AFCC-5FE88FB41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AECF5B2-51F2-870A-FD9D-9118E5FFE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1BBD66-5429-03E3-8A18-3ACFA97A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4B130BA-C958-3634-C9D2-62E7BB47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55BB62A-A8C9-8765-5301-51424603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13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29C68E-4471-334D-3009-E41CD61F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EC49643-C027-4CDF-85F6-8B893306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20C034-08E2-1B1B-7EAC-A9E60F18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9607EE-F86C-EFB1-2D51-7D540172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191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599AD5-B600-7100-6A97-E6FE5C5D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0AD2B7F-8CFC-A789-C06C-FCFDEE9F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8DEF20-E9B2-8B76-6C7E-E12A7679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86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B37269-0026-07D4-01C0-10AD169C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17311B-B1EA-2A8E-1568-D0A18907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1409CE-FD8F-DE50-0399-244A60C8A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5923A5-EE42-C261-451D-F192066F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DD307F-8007-FC80-1360-09A5C548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BF65EE-D6F2-368A-7643-05A944A9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8A8B1E-6CDC-FB2F-6966-78B4F25D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E2DED73-F592-0E5F-1CD3-3ACDB286F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BCA82D-7F92-A477-DD22-9B272043F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48D4C1-031C-76F0-6FBD-2FBCB8B4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0B8535-910D-CAA2-F909-4341A05E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ED3455-8DA0-0049-A408-4E4FEEA6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82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D28FFE-48E6-651E-7F74-302EF089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2E3923-3D21-5020-2551-15AE9F041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AD5FCB-357D-AC44-34EA-FC8A4891A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E3F7-EF49-40BA-83FE-2099FE3A4DFD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D19AF5-F9B5-B392-9332-CC4DA2B49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6377E5-ACC7-789E-7075-37572B4F8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99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iornal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Dr3K/GiornaleOnlinePW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09DAFED-2089-4DE9-CC02-11A21B7ED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46FF23D-9B56-CAD6-87CE-10E7E7A8A7E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57CD9B6-5CDA-B8FF-E8F2-D84BBFE3E6CA}"/>
              </a:ext>
            </a:extLst>
          </p:cNvPr>
          <p:cNvSpPr/>
          <p:nvPr/>
        </p:nvSpPr>
        <p:spPr>
          <a:xfrm>
            <a:off x="3389920" y="3105834"/>
            <a:ext cx="56164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SALVE A TUTTI E BENVENUTI</a:t>
            </a:r>
          </a:p>
        </p:txBody>
      </p:sp>
    </p:spTree>
    <p:extLst>
      <p:ext uri="{BB962C8B-B14F-4D97-AF65-F5344CB8AC3E}">
        <p14:creationId xmlns:p14="http://schemas.microsoft.com/office/powerpoint/2010/main" val="14667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935216" y="203288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GRAFICA HTML -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4E62A2A-5024-DD90-B147-E70413D16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16" y="2646900"/>
            <a:ext cx="7337771" cy="412030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E2AD28A-579D-7486-A6B4-8832D2293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96" y="2646900"/>
            <a:ext cx="7358874" cy="41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9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817131" y="203288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GRAFICA CSS -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6F94A61-14EF-BAAB-0762-2A7496B7F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11" y="2633103"/>
            <a:ext cx="3327661" cy="379221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CC82317-D38E-D467-B209-AAE5DA9CF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50" y="2633103"/>
            <a:ext cx="6970624" cy="38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3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817131" y="203288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GRAFICA JavaScript -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B810041-57D9-CB5A-D5AA-0218DADD3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989" y="3237018"/>
            <a:ext cx="6530906" cy="247671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32E3DEC-A149-87F3-A0B7-89D6D88F5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26" y="2991919"/>
            <a:ext cx="7049291" cy="341272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D55C913-EC79-FFC7-481D-0E75A1B77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26" y="2998496"/>
            <a:ext cx="7049291" cy="339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203765" y="213334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OBIETTIVI RAGGIUNTI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95B99EC-69BB-9278-8F5E-2FB7C3679AC6}"/>
              </a:ext>
            </a:extLst>
          </p:cNvPr>
          <p:cNvSpPr/>
          <p:nvPr/>
        </p:nvSpPr>
        <p:spPr>
          <a:xfrm>
            <a:off x="3987624" y="2972043"/>
            <a:ext cx="697062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PAGINA HOME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PAGINA ARTICOLI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PAGINA CATEGORIE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7F60E7F-02E2-4B5A-EF2F-5352C5C4DE6A}"/>
              </a:ext>
            </a:extLst>
          </p:cNvPr>
          <p:cNvSpPr/>
          <p:nvPr/>
        </p:nvSpPr>
        <p:spPr>
          <a:xfrm>
            <a:off x="3987623" y="4305460"/>
            <a:ext cx="697062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UTENTE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ADMIN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GESTIONE FORM REGISTRAZIONE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FORM ACCESSO UTENTE/ADMIN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774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213597" y="234965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FUNZIONI AGGIUNTIVE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95B99EC-69BB-9278-8F5E-2FB7C3679AC6}"/>
              </a:ext>
            </a:extLst>
          </p:cNvPr>
          <p:cNvSpPr/>
          <p:nvPr/>
        </p:nvSpPr>
        <p:spPr>
          <a:xfrm>
            <a:off x="3908560" y="3384957"/>
            <a:ext cx="697062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CAMBIO 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MOTORE INTERNO DI RICERCA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POSSIBILITA’ DI NASCONDERE GLI ARTICOLI</a:t>
            </a:r>
          </a:p>
        </p:txBody>
      </p:sp>
    </p:spTree>
    <p:extLst>
      <p:ext uri="{BB962C8B-B14F-4D97-AF65-F5344CB8AC3E}">
        <p14:creationId xmlns:p14="http://schemas.microsoft.com/office/powerpoint/2010/main" val="163609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238C690-8762-1671-3A7C-0CB68BD37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6977FF6E-185F-1431-B523-46A920A0B7FE}"/>
              </a:ext>
            </a:extLst>
          </p:cNvPr>
          <p:cNvSpPr/>
          <p:nvPr/>
        </p:nvSpPr>
        <p:spPr>
          <a:xfrm>
            <a:off x="2929749" y="2570931"/>
            <a:ext cx="67849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VISUALIZZIAMO IL RISULTATO SUL BROWSER</a:t>
            </a:r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6682CBB0-DEF9-EE75-5392-F576568B8181}"/>
              </a:ext>
            </a:extLst>
          </p:cNvPr>
          <p:cNvSpPr/>
          <p:nvPr/>
        </p:nvSpPr>
        <p:spPr>
          <a:xfrm>
            <a:off x="6096000" y="3429000"/>
            <a:ext cx="399068" cy="52322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E54B4D6-FC2F-56B8-6C9F-A7ECDD5C4B9C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60F9915-C630-CE0A-087D-D96880CC93B4}"/>
              </a:ext>
            </a:extLst>
          </p:cNvPr>
          <p:cNvSpPr/>
          <p:nvPr/>
        </p:nvSpPr>
        <p:spPr>
          <a:xfrm>
            <a:off x="5713486" y="3130011"/>
            <a:ext cx="11641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11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Clicca sul banner</a:t>
            </a:r>
          </a:p>
        </p:txBody>
      </p:sp>
      <p:pic>
        <p:nvPicPr>
          <p:cNvPr id="12" name="Immagine 11">
            <a:hlinkClick r:id="rId3"/>
            <a:extLst>
              <a:ext uri="{FF2B5EF4-FFF2-40B4-BE49-F238E27FC236}">
                <a16:creationId xmlns:a16="http://schemas.microsoft.com/office/drawing/2014/main" id="{39ABBFCE-75C1-E06F-B806-1AAEF085B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49" y="4118885"/>
            <a:ext cx="6857524" cy="171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2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DAC6974-F957-2E94-73B8-C3CAF09F6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3CC5B1A-C1A0-AD65-3AD2-37AF725451B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804F389-ADEC-A560-6ED2-0E5EDEDE5BE9}"/>
              </a:ext>
            </a:extLst>
          </p:cNvPr>
          <p:cNvSpPr/>
          <p:nvPr/>
        </p:nvSpPr>
        <p:spPr>
          <a:xfrm>
            <a:off x="-366072" y="3232650"/>
            <a:ext cx="134693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4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GRAZIE A TUTTI PER L’ATTENZIONE.</a:t>
            </a:r>
          </a:p>
        </p:txBody>
      </p:sp>
    </p:spTree>
    <p:extLst>
      <p:ext uri="{BB962C8B-B14F-4D97-AF65-F5344CB8AC3E}">
        <p14:creationId xmlns:p14="http://schemas.microsoft.com/office/powerpoint/2010/main" val="104673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09DAFED-2089-4DE9-CC02-11A21B7ED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46FF23D-9B56-CAD6-87CE-10E7E7A8A7E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7D27842-1EE2-00B6-CF38-C4FEF7AEF856}"/>
              </a:ext>
            </a:extLst>
          </p:cNvPr>
          <p:cNvSpPr/>
          <p:nvPr/>
        </p:nvSpPr>
        <p:spPr>
          <a:xfrm>
            <a:off x="4554282" y="2106049"/>
            <a:ext cx="4340099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8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IL TEAM:</a:t>
            </a:r>
          </a:p>
          <a:p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ANDREA CANNAVO’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CIROANDREA GAGLIANO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ENRICO BERTA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ALESSIA ALFIERO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GABRIELE D’ORTENZI</a:t>
            </a:r>
          </a:p>
        </p:txBody>
      </p:sp>
    </p:spTree>
    <p:extLst>
      <p:ext uri="{BB962C8B-B14F-4D97-AF65-F5344CB8AC3E}">
        <p14:creationId xmlns:p14="http://schemas.microsoft.com/office/powerpoint/2010/main" val="82173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9C395A7-48DA-A1F0-D9A9-CDD12B99D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A067AAD-9A41-3F5E-A3BA-CE0387E7EFE0}"/>
              </a:ext>
            </a:extLst>
          </p:cNvPr>
          <p:cNvSpPr/>
          <p:nvPr/>
        </p:nvSpPr>
        <p:spPr>
          <a:xfrm>
            <a:off x="4454908" y="2209852"/>
            <a:ext cx="328218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BACK-END: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ANDREA CANNAVO’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CIROANDREA GAGLIANO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00AE63-73E0-AB9E-F161-61C9BB22A23E}"/>
              </a:ext>
            </a:extLst>
          </p:cNvPr>
          <p:cNvSpPr/>
          <p:nvPr/>
        </p:nvSpPr>
        <p:spPr>
          <a:xfrm>
            <a:off x="4454908" y="3570931"/>
            <a:ext cx="244951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FRONT-END: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ENRICO BERTA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ALESSIA ALFIERO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6A10999-D6E5-62CF-99A8-2DC2D07C630E}"/>
              </a:ext>
            </a:extLst>
          </p:cNvPr>
          <p:cNvSpPr/>
          <p:nvPr/>
        </p:nvSpPr>
        <p:spPr>
          <a:xfrm>
            <a:off x="4454908" y="5002345"/>
            <a:ext cx="486158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DATABASE E SUPPORTO FRONT-END: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GABRIELE D’ORTENZI</a:t>
            </a:r>
            <a:endParaRPr lang="it-IT" sz="2000" b="1" dirty="0">
              <a:ln/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0C1C688-AF48-D625-D6DE-D276E8CA8175}"/>
              </a:ext>
            </a:extLst>
          </p:cNvPr>
          <p:cNvSpPr/>
          <p:nvPr/>
        </p:nvSpPr>
        <p:spPr>
          <a:xfrm>
            <a:off x="4409480" y="1470934"/>
            <a:ext cx="33730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SUDDIVISIONE RUOLI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9B2F3D3-82CC-27AA-B4BA-A2669BCE6348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323124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01B5DEDA-90D1-C8F5-7451-33971810C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93FB46D-9D3E-65A5-6F4A-67F8B46A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762" y="3052568"/>
            <a:ext cx="6857524" cy="1714381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DD07A7E-63B2-A019-2829-236C897DAD8B}"/>
              </a:ext>
            </a:extLst>
          </p:cNvPr>
          <p:cNvSpPr/>
          <p:nvPr/>
        </p:nvSpPr>
        <p:spPr>
          <a:xfrm>
            <a:off x="3763919" y="2065150"/>
            <a:ext cx="51732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INIZIALIZZAZIONE DEL PROGETTO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ACFA890-9D80-AE7C-8440-6CA32739D485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394874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33B6847-E843-5027-1863-9516E4E0C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9BFFFC5-47EC-7C5F-070F-400B667CCFAD}"/>
              </a:ext>
            </a:extLst>
          </p:cNvPr>
          <p:cNvSpPr/>
          <p:nvPr/>
        </p:nvSpPr>
        <p:spPr>
          <a:xfrm>
            <a:off x="3765875" y="1716358"/>
            <a:ext cx="50938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REPOSITORY GITHUB</a:t>
            </a:r>
          </a:p>
          <a:p>
            <a:pPr algn="ctr"/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  <a:hlinkClick r:id="rId3"/>
              </a:rPr>
              <a:t>https://github.com/nDr3K/GiornaleOnlinePW</a:t>
            </a:r>
            <a:endParaRPr lang="it-IT" sz="20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C1B23C-DA3E-C83D-BA2F-90102124F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10" y="2721795"/>
            <a:ext cx="7711126" cy="3760076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979C974-6E35-496B-321C-F61D552D20BC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291575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933A52B-24FB-140B-F7EF-537778E9A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0679484E-8958-8668-A91C-74D95F3DA95D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410BB98-DD80-E619-3F7E-36C71024A9FC}"/>
              </a:ext>
            </a:extLst>
          </p:cNvPr>
          <p:cNvSpPr/>
          <p:nvPr/>
        </p:nvSpPr>
        <p:spPr>
          <a:xfrm>
            <a:off x="4157597" y="2027443"/>
            <a:ext cx="46704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DEL MODELLO E-R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066BE53-E8D3-6EDB-DBFB-9E30B4779E72}"/>
              </a:ext>
            </a:extLst>
          </p:cNvPr>
          <p:cNvSpPr/>
          <p:nvPr/>
        </p:nvSpPr>
        <p:spPr>
          <a:xfrm>
            <a:off x="3261674" y="2648932"/>
            <a:ext cx="6711885" cy="395543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9FB8E75-2E08-A55C-C52D-FF7BF4E66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41" y="2725705"/>
            <a:ext cx="6523349" cy="38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5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672527B-F66D-D20E-5C52-D36DDBC7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A2D455B1-19BC-601D-10DC-C93CA4A60992}"/>
              </a:ext>
            </a:extLst>
          </p:cNvPr>
          <p:cNvSpPr/>
          <p:nvPr/>
        </p:nvSpPr>
        <p:spPr>
          <a:xfrm>
            <a:off x="3463583" y="2065150"/>
            <a:ext cx="57738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DEL DATABASE GIORNALE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DEC2C96-BFD8-7A3B-1CA4-5BFE7E73A614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7F80BDD-03B0-B32F-042E-4F1B2B1CA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28" y="3210717"/>
            <a:ext cx="8946915" cy="30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25A051B-1A37-32BA-41CD-CE78F2D9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" y="0"/>
            <a:ext cx="12192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6999F5BD-9940-8BE2-8D15-2FBDD9D11E2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059FD62-73FD-6FB3-6312-DAD787AF740D}"/>
              </a:ext>
            </a:extLst>
          </p:cNvPr>
          <p:cNvSpPr/>
          <p:nvPr/>
        </p:nvSpPr>
        <p:spPr>
          <a:xfrm>
            <a:off x="2897250" y="1270978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LINGUAGGI UTILIZZATI E STRUTTURA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816E3986-EF35-1E82-6E1F-FD7B5CCD7102}"/>
              </a:ext>
            </a:extLst>
          </p:cNvPr>
          <p:cNvSpPr/>
          <p:nvPr/>
        </p:nvSpPr>
        <p:spPr>
          <a:xfrm>
            <a:off x="5690205" y="4013694"/>
            <a:ext cx="1428388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3EEBD550-F28D-0BA9-EF7F-B2B2C852397E}"/>
              </a:ext>
            </a:extLst>
          </p:cNvPr>
          <p:cNvSpPr/>
          <p:nvPr/>
        </p:nvSpPr>
        <p:spPr>
          <a:xfrm>
            <a:off x="7666274" y="2309319"/>
            <a:ext cx="1428453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D7C6DD75-DA21-41F8-82A0-99CE17F7A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042" y="2547475"/>
            <a:ext cx="588916" cy="588916"/>
          </a:xfrm>
          <a:prstGeom prst="rect">
            <a:avLst/>
          </a:prstGeom>
        </p:spPr>
      </p:pic>
      <p:sp>
        <p:nvSpPr>
          <p:cNvPr id="61" name="Ovale 60">
            <a:extLst>
              <a:ext uri="{FF2B5EF4-FFF2-40B4-BE49-F238E27FC236}">
                <a16:creationId xmlns:a16="http://schemas.microsoft.com/office/drawing/2014/main" id="{394824FE-2C1A-B9E8-F984-3EAAA4AFAAC2}"/>
              </a:ext>
            </a:extLst>
          </p:cNvPr>
          <p:cNvSpPr/>
          <p:nvPr/>
        </p:nvSpPr>
        <p:spPr>
          <a:xfrm>
            <a:off x="5684343" y="2281138"/>
            <a:ext cx="1428453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38C026D0-DA7D-9A7E-17C2-125E09578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78" y="2511121"/>
            <a:ext cx="1008769" cy="605261"/>
          </a:xfrm>
          <a:prstGeom prst="rect">
            <a:avLst/>
          </a:prstGeom>
        </p:spPr>
      </p:pic>
      <p:sp>
        <p:nvSpPr>
          <p:cNvPr id="62" name="Ovale 61">
            <a:extLst>
              <a:ext uri="{FF2B5EF4-FFF2-40B4-BE49-F238E27FC236}">
                <a16:creationId xmlns:a16="http://schemas.microsoft.com/office/drawing/2014/main" id="{9C269668-8E5B-B6C1-85A9-FADC2A47EE9E}"/>
              </a:ext>
            </a:extLst>
          </p:cNvPr>
          <p:cNvSpPr/>
          <p:nvPr/>
        </p:nvSpPr>
        <p:spPr>
          <a:xfrm>
            <a:off x="3541665" y="2309319"/>
            <a:ext cx="1428453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D476A88-65B9-0356-7934-D10A17830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82" y="2511415"/>
            <a:ext cx="1068699" cy="631713"/>
          </a:xfrm>
          <a:prstGeom prst="rect">
            <a:avLst/>
          </a:prstGeom>
        </p:spPr>
      </p:pic>
      <p:cxnSp>
        <p:nvCxnSpPr>
          <p:cNvPr id="64" name="Connettore curvo 63">
            <a:extLst>
              <a:ext uri="{FF2B5EF4-FFF2-40B4-BE49-F238E27FC236}">
                <a16:creationId xmlns:a16="http://schemas.microsoft.com/office/drawing/2014/main" id="{DD5C803D-98C5-02F9-983B-F15A96A6C7E1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4271752" y="3374548"/>
            <a:ext cx="1418453" cy="1171761"/>
          </a:xfrm>
          <a:prstGeom prst="curvedConnector3">
            <a:avLst>
              <a:gd name="adj1" fmla="val 82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curvo 65">
            <a:extLst>
              <a:ext uri="{FF2B5EF4-FFF2-40B4-BE49-F238E27FC236}">
                <a16:creationId xmlns:a16="http://schemas.microsoft.com/office/drawing/2014/main" id="{001014B6-84B3-3D22-CE00-A40D06D4A0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92798" y="3374548"/>
            <a:ext cx="1367466" cy="1165875"/>
          </a:xfrm>
          <a:prstGeom prst="curvedConnector3">
            <a:avLst>
              <a:gd name="adj1" fmla="val -1013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AC2A8C5-E168-E200-0223-FF3338099C3B}"/>
              </a:ext>
            </a:extLst>
          </p:cNvPr>
          <p:cNvCxnSpPr>
            <a:cxnSpLocks/>
          </p:cNvCxnSpPr>
          <p:nvPr/>
        </p:nvCxnSpPr>
        <p:spPr>
          <a:xfrm>
            <a:off x="6398570" y="3346367"/>
            <a:ext cx="0" cy="66732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>
            <a:extLst>
              <a:ext uri="{FF2B5EF4-FFF2-40B4-BE49-F238E27FC236}">
                <a16:creationId xmlns:a16="http://schemas.microsoft.com/office/drawing/2014/main" id="{CFE04B0D-2C15-5B93-B8C2-3C110C603A48}"/>
              </a:ext>
            </a:extLst>
          </p:cNvPr>
          <p:cNvSpPr/>
          <p:nvPr/>
        </p:nvSpPr>
        <p:spPr>
          <a:xfrm>
            <a:off x="5698525" y="5695115"/>
            <a:ext cx="1428388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CE9D0A95-1664-2C18-2827-DEEF8A957980}"/>
              </a:ext>
            </a:extLst>
          </p:cNvPr>
          <p:cNvCxnSpPr>
            <a:cxnSpLocks/>
          </p:cNvCxnSpPr>
          <p:nvPr/>
        </p:nvCxnSpPr>
        <p:spPr>
          <a:xfrm>
            <a:off x="6398570" y="5078923"/>
            <a:ext cx="0" cy="61619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magine 86">
            <a:extLst>
              <a:ext uri="{FF2B5EF4-FFF2-40B4-BE49-F238E27FC236}">
                <a16:creationId xmlns:a16="http://schemas.microsoft.com/office/drawing/2014/main" id="{F242960E-8CB5-44EA-BFEF-B08B5778C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812" y="5848746"/>
            <a:ext cx="857814" cy="857814"/>
          </a:xfrm>
          <a:prstGeom prst="rect">
            <a:avLst/>
          </a:prstGeom>
        </p:spPr>
      </p:pic>
      <p:pic>
        <p:nvPicPr>
          <p:cNvPr id="94" name="Immagine 93">
            <a:extLst>
              <a:ext uri="{FF2B5EF4-FFF2-40B4-BE49-F238E27FC236}">
                <a16:creationId xmlns:a16="http://schemas.microsoft.com/office/drawing/2014/main" id="{86D39A12-3E2B-DE2B-3357-1195F1B88C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97" y="4167325"/>
            <a:ext cx="806217" cy="69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3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 animBg="1"/>
      <p:bldP spid="31" grpId="0" animBg="1"/>
      <p:bldP spid="61" grpId="0" animBg="1"/>
      <p:bldP spid="62" grpId="0" animBg="1"/>
      <p:bldP spid="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3565734" y="2027443"/>
            <a:ext cx="58541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DEL PROGETTO IN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E5D28DB-A180-68AA-31B3-A8DA31E90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85" y="2809544"/>
            <a:ext cx="7136598" cy="378957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69996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251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Ciroandrea Gagliano</dc:creator>
  <cp:lastModifiedBy>Ciroandrea Gagliano</cp:lastModifiedBy>
  <cp:revision>82</cp:revision>
  <dcterms:created xsi:type="dcterms:W3CDTF">2022-05-26T10:27:09Z</dcterms:created>
  <dcterms:modified xsi:type="dcterms:W3CDTF">2022-05-30T08:56:11Z</dcterms:modified>
</cp:coreProperties>
</file>