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5" r:id="rId6"/>
    <p:sldId id="259" r:id="rId7"/>
    <p:sldId id="271" r:id="rId8"/>
    <p:sldId id="261" r:id="rId9"/>
    <p:sldId id="266" r:id="rId10"/>
    <p:sldId id="267" r:id="rId11"/>
    <p:sldId id="268" r:id="rId12"/>
    <p:sldId id="270" r:id="rId13"/>
    <p:sldId id="269" r:id="rId14"/>
    <p:sldId id="262" r:id="rId15"/>
    <p:sldId id="26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CSS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94A61-14EF-BAAB-0762-2A7496B7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1" y="2633103"/>
            <a:ext cx="3327661" cy="379221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C82317-D38E-D467-B209-AAE5DA9C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2633103"/>
            <a:ext cx="6970624" cy="3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JavaScript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810041-57D9-CB5A-D5AA-0218DADD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9" y="3237018"/>
            <a:ext cx="6530906" cy="247671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68B4AC5-A1DA-E03E-1A8D-850B01DE0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78" y="3132054"/>
            <a:ext cx="4664226" cy="26866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962ED3-06E4-D02D-561D-6A5D8064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51" y="3132055"/>
            <a:ext cx="5010498" cy="26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03765" y="213334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RAGGIUNTI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87624" y="2972043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ARTICOLI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PAGINA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F60E7F-02E2-4B5A-EF2F-5352C5C4DE6A}"/>
              </a:ext>
            </a:extLst>
          </p:cNvPr>
          <p:cNvSpPr/>
          <p:nvPr/>
        </p:nvSpPr>
        <p:spPr>
          <a:xfrm>
            <a:off x="3987623" y="4305460"/>
            <a:ext cx="69706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GESTIONE FORM 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FORM ACCESSO UTENTE/ADMIN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13597" y="234965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FUNZIONI AGGIUNTIVE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08560" y="3384957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CAMBIO 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MOTORE INTERNO DI RICERCA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POSSIBILITA’ DI NASCONDERE GLI ARTICOLI</a:t>
            </a:r>
          </a:p>
        </p:txBody>
      </p:sp>
    </p:spTree>
    <p:extLst>
      <p:ext uri="{BB962C8B-B14F-4D97-AF65-F5344CB8AC3E}">
        <p14:creationId xmlns:p14="http://schemas.microsoft.com/office/powerpoint/2010/main" val="16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429000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0F9915-C630-CE0A-087D-D96880CC93B4}"/>
              </a:ext>
            </a:extLst>
          </p:cNvPr>
          <p:cNvSpPr/>
          <p:nvPr/>
        </p:nvSpPr>
        <p:spPr>
          <a:xfrm>
            <a:off x="5713486" y="313001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11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Clicca sul banner</a:t>
            </a:r>
          </a:p>
        </p:txBody>
      </p:sp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39ABBFCE-75C1-E06F-B806-1AAEF085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49" y="4118885"/>
            <a:ext cx="6857524" cy="17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GRAZIE 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2885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3A52B-24FB-140B-F7EF-537778E9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679484E-8958-8668-A91C-74D95F3DA95D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10BB98-DD80-E619-3F7E-36C71024A9FC}"/>
              </a:ext>
            </a:extLst>
          </p:cNvPr>
          <p:cNvSpPr/>
          <p:nvPr/>
        </p:nvSpPr>
        <p:spPr>
          <a:xfrm>
            <a:off x="4157597" y="2027443"/>
            <a:ext cx="46704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MODELLO E-R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66BE53-E8D3-6EDB-DBFB-9E30B4779E72}"/>
              </a:ext>
            </a:extLst>
          </p:cNvPr>
          <p:cNvSpPr/>
          <p:nvPr/>
        </p:nvSpPr>
        <p:spPr>
          <a:xfrm>
            <a:off x="3261674" y="2648932"/>
            <a:ext cx="6711885" cy="39554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FB8E75-2E08-A55C-C52D-FF7BF4E6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1" y="2725705"/>
            <a:ext cx="6523349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C03734-2422-60D0-0729-B10BB320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4" y="3429000"/>
            <a:ext cx="9703658" cy="297887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25A051B-1A37-32BA-41CD-CE78F2D9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99F5BD-9940-8BE2-8D15-2FBDD9D11E2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59FD62-73FD-6FB3-6312-DAD787AF740D}"/>
              </a:ext>
            </a:extLst>
          </p:cNvPr>
          <p:cNvSpPr/>
          <p:nvPr/>
        </p:nvSpPr>
        <p:spPr>
          <a:xfrm>
            <a:off x="2897250" y="1270978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LINGUAGGI UTILIZZATI E STRUTTURA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6E3986-EF35-1E82-6E1F-FD7B5CCD7102}"/>
              </a:ext>
            </a:extLst>
          </p:cNvPr>
          <p:cNvSpPr/>
          <p:nvPr/>
        </p:nvSpPr>
        <p:spPr>
          <a:xfrm>
            <a:off x="5690205" y="4013694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EBD550-F28D-0BA9-EF7F-B2B2C852397E}"/>
              </a:ext>
            </a:extLst>
          </p:cNvPr>
          <p:cNvSpPr/>
          <p:nvPr/>
        </p:nvSpPr>
        <p:spPr>
          <a:xfrm>
            <a:off x="7666274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D7C6DD75-DA21-41F8-82A0-99CE17F7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42" y="2547475"/>
            <a:ext cx="588916" cy="588916"/>
          </a:xfrm>
          <a:prstGeom prst="rect">
            <a:avLst/>
          </a:prstGeom>
        </p:spPr>
      </p:pic>
      <p:sp>
        <p:nvSpPr>
          <p:cNvPr id="61" name="Ovale 60">
            <a:extLst>
              <a:ext uri="{FF2B5EF4-FFF2-40B4-BE49-F238E27FC236}">
                <a16:creationId xmlns:a16="http://schemas.microsoft.com/office/drawing/2014/main" id="{394824FE-2C1A-B9E8-F984-3EAAA4AFAAC2}"/>
              </a:ext>
            </a:extLst>
          </p:cNvPr>
          <p:cNvSpPr/>
          <p:nvPr/>
        </p:nvSpPr>
        <p:spPr>
          <a:xfrm>
            <a:off x="5684343" y="2281138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38C026D0-DA7D-9A7E-17C2-125E0957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2511121"/>
            <a:ext cx="1008769" cy="605261"/>
          </a:xfrm>
          <a:prstGeom prst="rect">
            <a:avLst/>
          </a:prstGeom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9C269668-8E5B-B6C1-85A9-FADC2A47EE9E}"/>
              </a:ext>
            </a:extLst>
          </p:cNvPr>
          <p:cNvSpPr/>
          <p:nvPr/>
        </p:nvSpPr>
        <p:spPr>
          <a:xfrm>
            <a:off x="3541665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D476A88-65B9-0356-7934-D10A1783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2511415"/>
            <a:ext cx="1068699" cy="631713"/>
          </a:xfrm>
          <a:prstGeom prst="rect">
            <a:avLst/>
          </a:prstGeom>
        </p:spPr>
      </p:pic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DD5C803D-98C5-02F9-983B-F15A96A6C7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71752" y="3374548"/>
            <a:ext cx="1418453" cy="1171761"/>
          </a:xfrm>
          <a:prstGeom prst="curvedConnector3">
            <a:avLst>
              <a:gd name="adj1" fmla="val 8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01014B6-84B3-3D22-CE00-A40D06D4A0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2798" y="3374548"/>
            <a:ext cx="1367466" cy="1165875"/>
          </a:xfrm>
          <a:prstGeom prst="curvedConnector3">
            <a:avLst>
              <a:gd name="adj1" fmla="val -10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AC2A8C5-E168-E200-0223-FF3338099C3B}"/>
              </a:ext>
            </a:extLst>
          </p:cNvPr>
          <p:cNvCxnSpPr>
            <a:cxnSpLocks/>
          </p:cNvCxnSpPr>
          <p:nvPr/>
        </p:nvCxnSpPr>
        <p:spPr>
          <a:xfrm>
            <a:off x="6398570" y="3346367"/>
            <a:ext cx="0" cy="667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FE04B0D-2C15-5B93-B8C2-3C110C603A48}"/>
              </a:ext>
            </a:extLst>
          </p:cNvPr>
          <p:cNvSpPr/>
          <p:nvPr/>
        </p:nvSpPr>
        <p:spPr>
          <a:xfrm>
            <a:off x="5698525" y="5695115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CE9D0A95-1664-2C18-2827-DEEF8A957980}"/>
              </a:ext>
            </a:extLst>
          </p:cNvPr>
          <p:cNvCxnSpPr>
            <a:cxnSpLocks/>
          </p:cNvCxnSpPr>
          <p:nvPr/>
        </p:nvCxnSpPr>
        <p:spPr>
          <a:xfrm>
            <a:off x="6398570" y="5078923"/>
            <a:ext cx="0" cy="616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magine 86">
            <a:extLst>
              <a:ext uri="{FF2B5EF4-FFF2-40B4-BE49-F238E27FC236}">
                <a16:creationId xmlns:a16="http://schemas.microsoft.com/office/drawing/2014/main" id="{F242960E-8CB5-44EA-BFEF-B08B5778C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2" y="5848746"/>
            <a:ext cx="857814" cy="857814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86D39A12-3E2B-DE2B-3357-1195F1B88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97" y="4167325"/>
            <a:ext cx="806217" cy="6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31" grpId="0" animBg="1"/>
      <p:bldP spid="61" grpId="0" animBg="1"/>
      <p:bldP spid="6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935216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HTML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62A2A-5024-DD90-B147-E70413D1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16" y="2646900"/>
            <a:ext cx="7337771" cy="41203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E2AD28A-579D-7486-A6B4-8832D2293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2646900"/>
            <a:ext cx="7358874" cy="4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72</cp:revision>
  <dcterms:created xsi:type="dcterms:W3CDTF">2022-05-26T10:27:09Z</dcterms:created>
  <dcterms:modified xsi:type="dcterms:W3CDTF">2022-05-27T13:30:41Z</dcterms:modified>
</cp:coreProperties>
</file>