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ac705d0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ac705d0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3ac705d0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3ac705d0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ac705d0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ac705d0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ac705d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ac705d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ac705d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ac705d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ac705d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ac705d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3ac705d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3ac705d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ac705d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ac705d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c705d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ac705d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ac705d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3ac705d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ac705d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ac705d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Nikolaos Paloukos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commits of project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925" y="1558550"/>
            <a:ext cx="5338150" cy="31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review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24" y="1180775"/>
            <a:ext cx="5607950" cy="358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 unfinished topics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more functionality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ims?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it does?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its made?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kanban board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575" y="1212575"/>
            <a:ext cx="52308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 diagram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8" y="1924050"/>
            <a:ext cx="64103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Let's</a:t>
            </a:r>
            <a:r>
              <a:rPr lang="en-GB"/>
              <a:t> go back</a:t>
            </a:r>
            <a:r>
              <a:rPr lang="en-GB"/>
              <a:t>...</a:t>
            </a:r>
            <a:r>
              <a:rPr lang="en-GB"/>
              <a:t>	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 &amp;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MySQL - GCP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 - for Java, jdbc, maven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CI pipeline - Jenkins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Sonarqube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Nexus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Mockito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 Pipeline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50" y="3575026"/>
            <a:ext cx="8303701" cy="13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50" y="1287948"/>
            <a:ext cx="4151849" cy="218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474" y="1287950"/>
            <a:ext cx="28384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 Pipeline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300" y="1170125"/>
            <a:ext cx="67654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Sonarqube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150" y="1163050"/>
            <a:ext cx="583770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Nexus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25" y="1017725"/>
            <a:ext cx="4463749" cy="40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