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0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70" r:id="rId11"/>
    <p:sldId id="269" r:id="rId12"/>
    <p:sldId id="266" r:id="rId13"/>
    <p:sldId id="267" r:id="rId14"/>
    <p:sldId id="268" r:id="rId15"/>
  </p:sldIdLst>
  <p:sldSz cx="9144000" cy="6858000" type="screen4x3"/>
  <p:notesSz cx="6985000" cy="9271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61"/>
    <a:srgbClr val="A900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BB704-6A36-4B47-A8AE-1C19CDB5B8A9}" v="1311" dt="2022-08-05T13:13:49.594"/>
    <p1510:client id="{F562EA59-9AAF-445E-BD87-216468704C01}" v="1126" dt="2022-08-06T12:25:4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68" autoAdjust="0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1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wi" userId="dce1f3ae2e513536" providerId="LiveId" clId="{571BB704-6A36-4B47-A8AE-1C19CDB5B8A9}"/>
    <pc:docChg chg="undo redo custSel addSld modSld sldOrd">
      <pc:chgData name="Nicholas Pwi" userId="dce1f3ae2e513536" providerId="LiveId" clId="{571BB704-6A36-4B47-A8AE-1C19CDB5B8A9}" dt="2022-08-05T13:13:49.593" v="2059"/>
      <pc:docMkLst>
        <pc:docMk/>
      </pc:docMkLst>
      <pc:sldChg chg="addSp modSp mod">
        <pc:chgData name="Nicholas Pwi" userId="dce1f3ae2e513536" providerId="LiveId" clId="{571BB704-6A36-4B47-A8AE-1C19CDB5B8A9}" dt="2022-08-05T09:52:52.464" v="1891" actId="20577"/>
        <pc:sldMkLst>
          <pc:docMk/>
          <pc:sldMk cId="0" sldId="257"/>
        </pc:sldMkLst>
        <pc:spChg chg="mod">
          <ac:chgData name="Nicholas Pwi" userId="dce1f3ae2e513536" providerId="LiveId" clId="{571BB704-6A36-4B47-A8AE-1C19CDB5B8A9}" dt="2022-08-05T09:52:41.052" v="188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cholas Pwi" userId="dce1f3ae2e513536" providerId="LiveId" clId="{571BB704-6A36-4B47-A8AE-1C19CDB5B8A9}" dt="2022-08-05T09:52:52.464" v="189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Nicholas Pwi" userId="dce1f3ae2e513536" providerId="LiveId" clId="{571BB704-6A36-4B47-A8AE-1C19CDB5B8A9}" dt="2022-08-05T09:51:29.534" v="1836" actId="1076"/>
          <ac:spMkLst>
            <pc:docMk/>
            <pc:sldMk cId="0" sldId="257"/>
            <ac:spMk id="4" creationId="{EA30CBF5-305A-4089-097C-0AA0EC28A4EB}"/>
          </ac:spMkLst>
        </pc:spChg>
      </pc:sldChg>
      <pc:sldChg chg="addSp delSp modSp mod">
        <pc:chgData name="Nicholas Pwi" userId="dce1f3ae2e513536" providerId="LiveId" clId="{571BB704-6A36-4B47-A8AE-1C19CDB5B8A9}" dt="2022-08-05T12:44:20.113" v="2052" actId="20577"/>
        <pc:sldMkLst>
          <pc:docMk/>
          <pc:sldMk cId="0" sldId="258"/>
        </pc:sldMkLst>
        <pc:spChg chg="mod">
          <ac:chgData name="Nicholas Pwi" userId="dce1f3ae2e513536" providerId="LiveId" clId="{571BB704-6A36-4B47-A8AE-1C19CDB5B8A9}" dt="2022-08-03T12:18:05.040" v="5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09:14:37.601" v="39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09:12:47.441" v="294" actId="478"/>
          <ac:spMkLst>
            <pc:docMk/>
            <pc:sldMk cId="0" sldId="258"/>
            <ac:spMk id="5" creationId="{78E3347F-3A43-58C5-C2C6-94E33447EEBD}"/>
          </ac:spMkLst>
        </pc:spChg>
        <pc:spChg chg="add mod">
          <ac:chgData name="Nicholas Pwi" userId="dce1f3ae2e513536" providerId="LiveId" clId="{571BB704-6A36-4B47-A8AE-1C19CDB5B8A9}" dt="2022-08-05T09:15:20.026" v="400" actId="1076"/>
          <ac:spMkLst>
            <pc:docMk/>
            <pc:sldMk cId="0" sldId="258"/>
            <ac:spMk id="7" creationId="{4255E10E-EABC-7196-64A6-D1D8359BBF03}"/>
          </ac:spMkLst>
        </pc:spChg>
        <pc:graphicFrameChg chg="add mod modGraphic">
          <ac:chgData name="Nicholas Pwi" userId="dce1f3ae2e513536" providerId="LiveId" clId="{571BB704-6A36-4B47-A8AE-1C19CDB5B8A9}" dt="2022-08-05T12:44:20.113" v="2052" actId="20577"/>
          <ac:graphicFrameMkLst>
            <pc:docMk/>
            <pc:sldMk cId="0" sldId="258"/>
            <ac:graphicFrameMk id="6" creationId="{CA39E27D-15D5-9EDE-E9E5-9B12D1E39CE0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24:04.947" v="643" actId="1076"/>
        <pc:sldMkLst>
          <pc:docMk/>
          <pc:sldMk cId="1621381841" sldId="259"/>
        </pc:sldMkLst>
        <pc:spChg chg="mod">
          <ac:chgData name="Nicholas Pwi" userId="dce1f3ae2e513536" providerId="LiveId" clId="{571BB704-6A36-4B47-A8AE-1C19CDB5B8A9}" dt="2022-08-03T12:18:15.153" v="25" actId="20577"/>
          <ac:spMkLst>
            <pc:docMk/>
            <pc:sldMk cId="1621381841" sldId="259"/>
            <ac:spMk id="2" creationId="{186ACCA1-0684-1634-6767-ECB85B283B28}"/>
          </ac:spMkLst>
        </pc:spChg>
        <pc:spChg chg="del mod">
          <ac:chgData name="Nicholas Pwi" userId="dce1f3ae2e513536" providerId="LiveId" clId="{571BB704-6A36-4B47-A8AE-1C19CDB5B8A9}" dt="2022-08-05T09:16:27.512" v="420" actId="478"/>
          <ac:spMkLst>
            <pc:docMk/>
            <pc:sldMk cId="1621381841" sldId="259"/>
            <ac:spMk id="3" creationId="{DF0A2F75-8BB8-E5B7-C425-9A8BC71AE16A}"/>
          </ac:spMkLst>
        </pc:spChg>
        <pc:spChg chg="add mod">
          <ac:chgData name="Nicholas Pwi" userId="dce1f3ae2e513536" providerId="LiveId" clId="{571BB704-6A36-4B47-A8AE-1C19CDB5B8A9}" dt="2022-08-05T09:15:24.166" v="401" actId="1076"/>
          <ac:spMkLst>
            <pc:docMk/>
            <pc:sldMk cId="1621381841" sldId="259"/>
            <ac:spMk id="4" creationId="{10188156-2195-97A2-1BD6-BA9AC971A603}"/>
          </ac:spMkLst>
        </pc:spChg>
        <pc:spChg chg="add mod">
          <ac:chgData name="Nicholas Pwi" userId="dce1f3ae2e513536" providerId="LiveId" clId="{571BB704-6A36-4B47-A8AE-1C19CDB5B8A9}" dt="2022-08-05T09:17:51.215" v="627" actId="114"/>
          <ac:spMkLst>
            <pc:docMk/>
            <pc:sldMk cId="1621381841" sldId="259"/>
            <ac:spMk id="5" creationId="{56DCEE89-F99A-2924-3CC5-45B5C7527C20}"/>
          </ac:spMkLst>
        </pc:spChg>
        <pc:picChg chg="add del mod">
          <ac:chgData name="Nicholas Pwi" userId="dce1f3ae2e513536" providerId="LiveId" clId="{571BB704-6A36-4B47-A8AE-1C19CDB5B8A9}" dt="2022-08-05T09:23:41.484" v="637" actId="478"/>
          <ac:picMkLst>
            <pc:docMk/>
            <pc:sldMk cId="1621381841" sldId="259"/>
            <ac:picMk id="1026" creationId="{9F8EC89B-615E-DF97-370B-9058573F44EF}"/>
          </ac:picMkLst>
        </pc:picChg>
        <pc:picChg chg="add del mod">
          <ac:chgData name="Nicholas Pwi" userId="dce1f3ae2e513536" providerId="LiveId" clId="{571BB704-6A36-4B47-A8AE-1C19CDB5B8A9}" dt="2022-08-05T09:22:26.536" v="636" actId="478"/>
          <ac:picMkLst>
            <pc:docMk/>
            <pc:sldMk cId="1621381841" sldId="259"/>
            <ac:picMk id="1028" creationId="{5A469E81-BC2C-3000-FA6B-5AC288C8D671}"/>
          </ac:picMkLst>
        </pc:picChg>
        <pc:picChg chg="add mod">
          <ac:chgData name="Nicholas Pwi" userId="dce1f3ae2e513536" providerId="LiveId" clId="{571BB704-6A36-4B47-A8AE-1C19CDB5B8A9}" dt="2022-08-05T09:24:04.947" v="643" actId="1076"/>
          <ac:picMkLst>
            <pc:docMk/>
            <pc:sldMk cId="1621381841" sldId="259"/>
            <ac:picMk id="1030" creationId="{C7EE85D6-7B93-67FC-639F-487B7B46F583}"/>
          </ac:picMkLst>
        </pc:picChg>
      </pc:sldChg>
      <pc:sldChg chg="addSp delSp modSp add mod ord">
        <pc:chgData name="Nicholas Pwi" userId="dce1f3ae2e513536" providerId="LiveId" clId="{571BB704-6A36-4B47-A8AE-1C19CDB5B8A9}" dt="2022-08-05T13:13:49.593" v="2059"/>
        <pc:sldMkLst>
          <pc:docMk/>
          <pc:sldMk cId="2286308943" sldId="260"/>
        </pc:sldMkLst>
        <pc:spChg chg="mod">
          <ac:chgData name="Nicholas Pwi" userId="dce1f3ae2e513536" providerId="LiveId" clId="{571BB704-6A36-4B47-A8AE-1C19CDB5B8A9}" dt="2022-08-03T12:18:25.261" v="40" actId="20577"/>
          <ac:spMkLst>
            <pc:docMk/>
            <pc:sldMk cId="2286308943" sldId="260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10:00:58.975" v="1896" actId="478"/>
          <ac:spMkLst>
            <pc:docMk/>
            <pc:sldMk cId="2286308943" sldId="260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10:01:24.299" v="1898" actId="478"/>
          <ac:spMkLst>
            <pc:docMk/>
            <pc:sldMk cId="2286308943" sldId="260"/>
            <ac:spMk id="5" creationId="{6CE744CA-FB6F-F5DE-5325-8B74DB8486E4}"/>
          </ac:spMkLst>
        </pc:spChg>
        <pc:graphicFrameChg chg="add del modGraphic">
          <ac:chgData name="Nicholas Pwi" userId="dce1f3ae2e513536" providerId="LiveId" clId="{571BB704-6A36-4B47-A8AE-1C19CDB5B8A9}" dt="2022-08-05T10:00:52.559" v="1894" actId="1032"/>
          <ac:graphicFrameMkLst>
            <pc:docMk/>
            <pc:sldMk cId="2286308943" sldId="260"/>
            <ac:graphicFrameMk id="6" creationId="{0F4E150D-CCC5-F944-3361-EA56C7AEA556}"/>
          </ac:graphicFrameMkLst>
        </pc:graphicFrameChg>
        <pc:graphicFrameChg chg="add del mod modGraphic">
          <ac:chgData name="Nicholas Pwi" userId="dce1f3ae2e513536" providerId="LiveId" clId="{571BB704-6A36-4B47-A8AE-1C19CDB5B8A9}" dt="2022-08-05T10:21:04.339" v="1970" actId="478"/>
          <ac:graphicFrameMkLst>
            <pc:docMk/>
            <pc:sldMk cId="2286308943" sldId="260"/>
            <ac:graphicFrameMk id="7" creationId="{C0B02226-963A-DE3E-FBC2-D2D755F32121}"/>
          </ac:graphicFrameMkLst>
        </pc:graphicFrameChg>
        <pc:graphicFrameChg chg="add mod modGraphic">
          <ac:chgData name="Nicholas Pwi" userId="dce1f3ae2e513536" providerId="LiveId" clId="{571BB704-6A36-4B47-A8AE-1C19CDB5B8A9}" dt="2022-08-05T13:13:49.593" v="2059"/>
          <ac:graphicFrameMkLst>
            <pc:docMk/>
            <pc:sldMk cId="2286308943" sldId="260"/>
            <ac:graphicFrameMk id="8" creationId="{E0C92FB6-724B-FA5F-649E-1996FDAC6CB5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44:02.876" v="1783" actId="20577"/>
        <pc:sldMkLst>
          <pc:docMk/>
          <pc:sldMk cId="4281290977" sldId="261"/>
        </pc:sldMkLst>
        <pc:spChg chg="mod">
          <ac:chgData name="Nicholas Pwi" userId="dce1f3ae2e513536" providerId="LiveId" clId="{571BB704-6A36-4B47-A8AE-1C19CDB5B8A9}" dt="2022-08-03T12:20:13.118" v="76" actId="20577"/>
          <ac:spMkLst>
            <pc:docMk/>
            <pc:sldMk cId="4281290977" sldId="261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5T09:26:52.040" v="651" actId="1032"/>
          <ac:spMkLst>
            <pc:docMk/>
            <pc:sldMk cId="4281290977" sldId="261"/>
            <ac:spMk id="3" creationId="{B66F4EF3-C082-DDFB-2694-864DDE538B30}"/>
          </ac:spMkLst>
        </pc:spChg>
        <pc:spChg chg="add mod">
          <ac:chgData name="Nicholas Pwi" userId="dce1f3ae2e513536" providerId="LiveId" clId="{571BB704-6A36-4B47-A8AE-1C19CDB5B8A9}" dt="2022-08-05T09:25:49.871" v="644" actId="1076"/>
          <ac:spMkLst>
            <pc:docMk/>
            <pc:sldMk cId="4281290977" sldId="261"/>
            <ac:spMk id="4" creationId="{716DB6EF-CC1C-3E91-665D-58FF9103A955}"/>
          </ac:spMkLst>
        </pc:spChg>
        <pc:spChg chg="add del mod">
          <ac:chgData name="Nicholas Pwi" userId="dce1f3ae2e513536" providerId="LiveId" clId="{571BB704-6A36-4B47-A8AE-1C19CDB5B8A9}" dt="2022-08-05T09:28:27.603" v="728" actId="1032"/>
          <ac:spMkLst>
            <pc:docMk/>
            <pc:sldMk cId="4281290977" sldId="261"/>
            <ac:spMk id="9" creationId="{FCF76EFE-B88B-A0C8-C1EB-3243DDFBDDB3}"/>
          </ac:spMkLst>
        </pc:spChg>
        <pc:spChg chg="add del mod">
          <ac:chgData name="Nicholas Pwi" userId="dce1f3ae2e513536" providerId="LiveId" clId="{571BB704-6A36-4B47-A8AE-1C19CDB5B8A9}" dt="2022-08-05T09:37:09.912" v="997" actId="1032"/>
          <ac:spMkLst>
            <pc:docMk/>
            <pc:sldMk cId="4281290977" sldId="261"/>
            <ac:spMk id="12" creationId="{8D2CB1B9-BAE1-5E7E-481C-F02AD9675E70}"/>
          </ac:spMkLst>
        </pc:spChg>
        <pc:graphicFrameChg chg="add del mod modGraphic">
          <ac:chgData name="Nicholas Pwi" userId="dce1f3ae2e513536" providerId="LiveId" clId="{571BB704-6A36-4B47-A8AE-1C19CDB5B8A9}" dt="2022-08-05T09:26:38.701" v="650" actId="1032"/>
          <ac:graphicFrameMkLst>
            <pc:docMk/>
            <pc:sldMk cId="4281290977" sldId="261"/>
            <ac:graphicFrameMk id="5" creationId="{4138918E-F233-2D16-9FA2-6ED84CAFC512}"/>
          </ac:graphicFrameMkLst>
        </pc:graphicFrameChg>
        <pc:graphicFrameChg chg="add del mod modGraphic">
          <ac:chgData name="Nicholas Pwi" userId="dce1f3ae2e513536" providerId="LiveId" clId="{571BB704-6A36-4B47-A8AE-1C19CDB5B8A9}" dt="2022-08-05T09:28:16.966" v="727" actId="478"/>
          <ac:graphicFrameMkLst>
            <pc:docMk/>
            <pc:sldMk cId="4281290977" sldId="261"/>
            <ac:graphicFrameMk id="6" creationId="{83A584BF-CB6E-5EF0-B450-C35AA0EAAA15}"/>
          </ac:graphicFrameMkLst>
        </pc:graphicFrameChg>
        <pc:graphicFrameChg chg="add del modGraphic">
          <ac:chgData name="Nicholas Pwi" userId="dce1f3ae2e513536" providerId="LiveId" clId="{571BB704-6A36-4B47-A8AE-1C19CDB5B8A9}" dt="2022-08-05T09:28:14.894" v="726" actId="1032"/>
          <ac:graphicFrameMkLst>
            <pc:docMk/>
            <pc:sldMk cId="4281290977" sldId="261"/>
            <ac:graphicFrameMk id="7" creationId="{F053EF8D-B815-1904-E7F5-A6E2A251CAB0}"/>
          </ac:graphicFrameMkLst>
        </pc:graphicFrameChg>
        <pc:graphicFrameChg chg="add del mod modGraphic">
          <ac:chgData name="Nicholas Pwi" userId="dce1f3ae2e513536" providerId="LiveId" clId="{571BB704-6A36-4B47-A8AE-1C19CDB5B8A9}" dt="2022-08-05T09:36:31.127" v="996" actId="478"/>
          <ac:graphicFrameMkLst>
            <pc:docMk/>
            <pc:sldMk cId="4281290977" sldId="261"/>
            <ac:graphicFrameMk id="10" creationId="{64C45121-19AB-77FF-3F64-899B6C7E4A1F}"/>
          </ac:graphicFrameMkLst>
        </pc:graphicFrameChg>
        <pc:graphicFrameChg chg="add mod modGraphic">
          <ac:chgData name="Nicholas Pwi" userId="dce1f3ae2e513536" providerId="LiveId" clId="{571BB704-6A36-4B47-A8AE-1C19CDB5B8A9}" dt="2022-08-05T09:44:02.876" v="1783" actId="20577"/>
          <ac:graphicFrameMkLst>
            <pc:docMk/>
            <pc:sldMk cId="4281290977" sldId="261"/>
            <ac:graphicFrameMk id="13" creationId="{3400D171-1DAB-5209-076B-37C2190FC8F1}"/>
          </ac:graphicFrameMkLst>
        </pc:graphicFrameChg>
      </pc:sldChg>
      <pc:sldChg chg="addSp delSp modSp add mod ord">
        <pc:chgData name="Nicholas Pwi" userId="dce1f3ae2e513536" providerId="LiveId" clId="{571BB704-6A36-4B47-A8AE-1C19CDB5B8A9}" dt="2022-08-05T09:45:44.290" v="1794"/>
        <pc:sldMkLst>
          <pc:docMk/>
          <pc:sldMk cId="2116644519" sldId="262"/>
        </pc:sldMkLst>
        <pc:spChg chg="mod">
          <ac:chgData name="Nicholas Pwi" userId="dce1f3ae2e513536" providerId="LiveId" clId="{571BB704-6A36-4B47-A8AE-1C19CDB5B8A9}" dt="2022-08-03T12:20:59.313" v="113" actId="20577"/>
          <ac:spMkLst>
            <pc:docMk/>
            <pc:sldMk cId="2116644519" sldId="262"/>
            <ac:spMk id="2" creationId="{CCA60136-6C58-FEA6-566B-42AF56BBACA2}"/>
          </ac:spMkLst>
        </pc:spChg>
        <pc:spChg chg="add del mod">
          <ac:chgData name="Nicholas Pwi" userId="dce1f3ae2e513536" providerId="LiveId" clId="{571BB704-6A36-4B47-A8AE-1C19CDB5B8A9}" dt="2022-08-03T12:56:07.621" v="232" actId="21"/>
          <ac:spMkLst>
            <pc:docMk/>
            <pc:sldMk cId="2116644519" sldId="262"/>
            <ac:spMk id="4" creationId="{2D96F0B1-FEA4-C970-AAE5-0A8CD30034ED}"/>
          </ac:spMkLst>
        </pc:spChg>
        <pc:spChg chg="add mod">
          <ac:chgData name="Nicholas Pwi" userId="dce1f3ae2e513536" providerId="LiveId" clId="{571BB704-6A36-4B47-A8AE-1C19CDB5B8A9}" dt="2022-08-05T09:45:28.495" v="1790" actId="20577"/>
          <ac:spMkLst>
            <pc:docMk/>
            <pc:sldMk cId="2116644519" sldId="262"/>
            <ac:spMk id="5" creationId="{E361A79D-BC04-C21A-7A92-40AD7F0BB559}"/>
          </ac:spMkLst>
        </pc:spChg>
      </pc:sldChg>
      <pc:sldChg chg="addSp modSp add mod">
        <pc:chgData name="Nicholas Pwi" userId="dce1f3ae2e513536" providerId="LiveId" clId="{571BB704-6A36-4B47-A8AE-1C19CDB5B8A9}" dt="2022-08-05T09:45:03.690" v="1785" actId="1076"/>
        <pc:sldMkLst>
          <pc:docMk/>
          <pc:sldMk cId="4379521" sldId="263"/>
        </pc:sldMkLst>
        <pc:spChg chg="mod">
          <ac:chgData name="Nicholas Pwi" userId="dce1f3ae2e513536" providerId="LiveId" clId="{571BB704-6A36-4B47-A8AE-1C19CDB5B8A9}" dt="2022-08-03T12:21:08.192" v="131" actId="20577"/>
          <ac:spMkLst>
            <pc:docMk/>
            <pc:sldMk cId="4379521" sldId="263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03.690" v="1785" actId="1076"/>
          <ac:spMkLst>
            <pc:docMk/>
            <pc:sldMk cId="4379521" sldId="263"/>
            <ac:spMk id="4" creationId="{5030FC50-38ED-40A4-9E30-FDB092C14604}"/>
          </ac:spMkLst>
        </pc:spChg>
      </pc:sldChg>
      <pc:sldChg chg="addSp delSp modSp add mod ord">
        <pc:chgData name="Nicholas Pwi" userId="dce1f3ae2e513536" providerId="LiveId" clId="{571BB704-6A36-4B47-A8AE-1C19CDB5B8A9}" dt="2022-08-05T09:45:50.797" v="1801" actId="20577"/>
        <pc:sldMkLst>
          <pc:docMk/>
          <pc:sldMk cId="390759158" sldId="264"/>
        </pc:sldMkLst>
        <pc:spChg chg="mod">
          <ac:chgData name="Nicholas Pwi" userId="dce1f3ae2e513536" providerId="LiveId" clId="{571BB704-6A36-4B47-A8AE-1C19CDB5B8A9}" dt="2022-08-03T12:21:13.168" v="138" actId="20577"/>
          <ac:spMkLst>
            <pc:docMk/>
            <pc:sldMk cId="390759158" sldId="264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3" creationId="{B66F4EF3-C082-DDFB-2694-864DDE538B30}"/>
          </ac:spMkLst>
        </pc:spChg>
        <pc:spChg chg="add del mod">
          <ac:chgData name="Nicholas Pwi" userId="dce1f3ae2e513536" providerId="LiveId" clId="{571BB704-6A36-4B47-A8AE-1C19CDB5B8A9}" dt="2022-08-03T12:56:47.054" v="283"/>
          <ac:spMkLst>
            <pc:docMk/>
            <pc:sldMk cId="390759158" sldId="264"/>
            <ac:spMk id="4" creationId="{A29C00C1-B027-8C14-1038-6C601CDD9B5E}"/>
          </ac:spMkLst>
        </pc:spChg>
        <pc:spChg chg="add del mod">
          <ac:chgData name="Nicholas Pwi" userId="dce1f3ae2e513536" providerId="LiveId" clId="{571BB704-6A36-4B47-A8AE-1C19CDB5B8A9}" dt="2022-08-03T12:56:48.442" v="285"/>
          <ac:spMkLst>
            <pc:docMk/>
            <pc:sldMk cId="390759158" sldId="264"/>
            <ac:spMk id="5" creationId="{402899F8-0C98-4C50-B3CE-D5E673CF345C}"/>
          </ac:spMkLst>
        </pc:spChg>
        <pc:spChg chg="add del mod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6" creationId="{D45EF823-4B67-8E3F-21B2-08F4BC3DF86B}"/>
          </ac:spMkLst>
        </pc:spChg>
        <pc:spChg chg="add mod">
          <ac:chgData name="Nicholas Pwi" userId="dce1f3ae2e513536" providerId="LiveId" clId="{571BB704-6A36-4B47-A8AE-1C19CDB5B8A9}" dt="2022-08-05T09:45:50.797" v="1801" actId="20577"/>
          <ac:spMkLst>
            <pc:docMk/>
            <pc:sldMk cId="390759158" sldId="264"/>
            <ac:spMk id="7" creationId="{A8117894-D29B-D8CE-182A-D8C4F004616D}"/>
          </ac:spMkLst>
        </pc:spChg>
      </pc:sldChg>
      <pc:sldChg chg="addSp modSp add mod ord">
        <pc:chgData name="Nicholas Pwi" userId="dce1f3ae2e513536" providerId="LiveId" clId="{571BB704-6A36-4B47-A8AE-1C19CDB5B8A9}" dt="2022-08-05T09:46:10.234" v="1804" actId="1076"/>
        <pc:sldMkLst>
          <pc:docMk/>
          <pc:sldMk cId="494268009" sldId="265"/>
        </pc:sldMkLst>
        <pc:spChg chg="mod">
          <ac:chgData name="Nicholas Pwi" userId="dce1f3ae2e513536" providerId="LiveId" clId="{571BB704-6A36-4B47-A8AE-1C19CDB5B8A9}" dt="2022-08-03T12:21:20.415" v="153" actId="20577"/>
          <ac:spMkLst>
            <pc:docMk/>
            <pc:sldMk cId="494268009" sldId="265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10.234" v="1804" actId="1076"/>
          <ac:spMkLst>
            <pc:docMk/>
            <pc:sldMk cId="494268009" sldId="265"/>
            <ac:spMk id="4" creationId="{ACBDDD4C-EF45-29D3-F935-AF2D1792F02D}"/>
          </ac:spMkLst>
        </pc:spChg>
      </pc:sldChg>
      <pc:sldChg chg="addSp modSp add mod">
        <pc:chgData name="Nicholas Pwi" userId="dce1f3ae2e513536" providerId="LiveId" clId="{571BB704-6A36-4B47-A8AE-1C19CDB5B8A9}" dt="2022-08-05T09:45:55.243" v="1802" actId="1076"/>
        <pc:sldMkLst>
          <pc:docMk/>
          <pc:sldMk cId="3534533839" sldId="266"/>
        </pc:sldMkLst>
        <pc:spChg chg="mod">
          <ac:chgData name="Nicholas Pwi" userId="dce1f3ae2e513536" providerId="LiveId" clId="{571BB704-6A36-4B47-A8AE-1C19CDB5B8A9}" dt="2022-08-03T12:23:51.477" v="189" actId="20577"/>
          <ac:spMkLst>
            <pc:docMk/>
            <pc:sldMk cId="3534533839" sldId="266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55.243" v="1802" actId="1076"/>
          <ac:spMkLst>
            <pc:docMk/>
            <pc:sldMk cId="3534533839" sldId="266"/>
            <ac:spMk id="4" creationId="{40F078BF-EF20-C740-1852-D8DFD52CC36F}"/>
          </ac:spMkLst>
        </pc:spChg>
      </pc:sldChg>
      <pc:sldChg chg="addSp modSp add mod">
        <pc:chgData name="Nicholas Pwi" userId="dce1f3ae2e513536" providerId="LiveId" clId="{571BB704-6A36-4B47-A8AE-1C19CDB5B8A9}" dt="2022-08-05T09:46:01.390" v="1803" actId="1076"/>
        <pc:sldMkLst>
          <pc:docMk/>
          <pc:sldMk cId="1421929228" sldId="267"/>
        </pc:sldMkLst>
        <pc:spChg chg="mod">
          <ac:chgData name="Nicholas Pwi" userId="dce1f3ae2e513536" providerId="LiveId" clId="{571BB704-6A36-4B47-A8AE-1C19CDB5B8A9}" dt="2022-08-03T12:54:31.058" v="224" actId="20577"/>
          <ac:spMkLst>
            <pc:docMk/>
            <pc:sldMk cId="1421929228" sldId="267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01.390" v="1803" actId="1076"/>
          <ac:spMkLst>
            <pc:docMk/>
            <pc:sldMk cId="1421929228" sldId="267"/>
            <ac:spMk id="4" creationId="{DF0B94A5-B26F-3505-0514-664529111959}"/>
          </ac:spMkLst>
        </pc:spChg>
      </pc:sldChg>
      <pc:sldChg chg="modSp new mod">
        <pc:chgData name="Nicholas Pwi" userId="dce1f3ae2e513536" providerId="LiveId" clId="{571BB704-6A36-4B47-A8AE-1C19CDB5B8A9}" dt="2022-08-03T12:54:35.841" v="229" actId="20577"/>
        <pc:sldMkLst>
          <pc:docMk/>
          <pc:sldMk cId="3036042505" sldId="268"/>
        </pc:sldMkLst>
        <pc:spChg chg="mod">
          <ac:chgData name="Nicholas Pwi" userId="dce1f3ae2e513536" providerId="LiveId" clId="{571BB704-6A36-4B47-A8AE-1C19CDB5B8A9}" dt="2022-08-03T12:54:35.841" v="229" actId="20577"/>
          <ac:spMkLst>
            <pc:docMk/>
            <pc:sldMk cId="3036042505" sldId="268"/>
            <ac:spMk id="2" creationId="{8C64D932-7347-8489-8C03-71F409C45911}"/>
          </ac:spMkLst>
        </pc:spChg>
      </pc:sldChg>
      <pc:sldChg chg="modSp add mod">
        <pc:chgData name="Nicholas Pwi" userId="dce1f3ae2e513536" providerId="LiveId" clId="{571BB704-6A36-4B47-A8AE-1C19CDB5B8A9}" dt="2022-08-05T12:45:22.398" v="2055" actId="20577"/>
        <pc:sldMkLst>
          <pc:docMk/>
          <pc:sldMk cId="2478424578" sldId="269"/>
        </pc:sldMkLst>
        <pc:spChg chg="mod">
          <ac:chgData name="Nicholas Pwi" userId="dce1f3ae2e513536" providerId="LiveId" clId="{571BB704-6A36-4B47-A8AE-1C19CDB5B8A9}" dt="2022-08-05T12:43:58.973" v="2020" actId="20577"/>
          <ac:spMkLst>
            <pc:docMk/>
            <pc:sldMk cId="2478424578" sldId="269"/>
            <ac:spMk id="2" creationId="{CCA60136-6C58-FEA6-566B-42AF56BBACA2}"/>
          </ac:spMkLst>
        </pc:spChg>
        <pc:spChg chg="mod">
          <ac:chgData name="Nicholas Pwi" userId="dce1f3ae2e513536" providerId="LiveId" clId="{571BB704-6A36-4B47-A8AE-1C19CDB5B8A9}" dt="2022-08-05T12:45:22.398" v="2055" actId="20577"/>
          <ac:spMkLst>
            <pc:docMk/>
            <pc:sldMk cId="2478424578" sldId="269"/>
            <ac:spMk id="7" creationId="{A8117894-D29B-D8CE-182A-D8C4F004616D}"/>
          </ac:spMkLst>
        </pc:spChg>
      </pc:sldChg>
    </pc:docChg>
  </pc:docChgLst>
  <pc:docChgLst>
    <pc:chgData name="Nicholas Pwi" userId="dce1f3ae2e513536" providerId="LiveId" clId="{F562EA59-9AAF-445E-BD87-216468704C01}"/>
    <pc:docChg chg="undo custSel addSld modSld">
      <pc:chgData name="Nicholas Pwi" userId="dce1f3ae2e513536" providerId="LiveId" clId="{F562EA59-9AAF-445E-BD87-216468704C01}" dt="2022-08-06T12:25:53.799" v="2028" actId="20577"/>
      <pc:docMkLst>
        <pc:docMk/>
      </pc:docMkLst>
      <pc:sldChg chg="addSp delSp modSp mod modAnim">
        <pc:chgData name="Nicholas Pwi" userId="dce1f3ae2e513536" providerId="LiveId" clId="{F562EA59-9AAF-445E-BD87-216468704C01}" dt="2022-08-06T11:50:34.196" v="613" actId="14861"/>
        <pc:sldMkLst>
          <pc:docMk/>
          <pc:sldMk cId="2116644519" sldId="262"/>
        </pc:sldMkLst>
        <pc:spChg chg="del">
          <ac:chgData name="Nicholas Pwi" userId="dce1f3ae2e513536" providerId="LiveId" clId="{F562EA59-9AAF-445E-BD87-216468704C01}" dt="2022-08-06T11:42:56.757" v="0" actId="478"/>
          <ac:spMkLst>
            <pc:docMk/>
            <pc:sldMk cId="2116644519" sldId="262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43:33.699" v="5" actId="207"/>
          <ac:spMkLst>
            <pc:docMk/>
            <pc:sldMk cId="2116644519" sldId="262"/>
            <ac:spMk id="7" creationId="{7728E821-9B94-3C6B-BC66-48DA3D0AFA03}"/>
          </ac:spMkLst>
        </pc:spChg>
        <pc:spChg chg="add mod">
          <ac:chgData name="Nicholas Pwi" userId="dce1f3ae2e513536" providerId="LiveId" clId="{F562EA59-9AAF-445E-BD87-216468704C01}" dt="2022-08-06T11:44:00.905" v="12" actId="14100"/>
          <ac:spMkLst>
            <pc:docMk/>
            <pc:sldMk cId="2116644519" sldId="262"/>
            <ac:spMk id="10" creationId="{7DC58D42-D163-63F8-01FF-2808B467F271}"/>
          </ac:spMkLst>
        </pc:spChg>
        <pc:spChg chg="add mod">
          <ac:chgData name="Nicholas Pwi" userId="dce1f3ae2e513536" providerId="LiveId" clId="{F562EA59-9AAF-445E-BD87-216468704C01}" dt="2022-08-06T11:45:05.228" v="196" actId="1076"/>
          <ac:spMkLst>
            <pc:docMk/>
            <pc:sldMk cId="2116644519" sldId="262"/>
            <ac:spMk id="14" creationId="{B3EC7A57-832B-0020-C403-4C9C40801F00}"/>
          </ac:spMkLst>
        </pc:spChg>
        <pc:spChg chg="add mod">
          <ac:chgData name="Nicholas Pwi" userId="dce1f3ae2e513536" providerId="LiveId" clId="{F562EA59-9AAF-445E-BD87-216468704C01}" dt="2022-08-06T11:45:53.335" v="377" actId="1076"/>
          <ac:spMkLst>
            <pc:docMk/>
            <pc:sldMk cId="2116644519" sldId="262"/>
            <ac:spMk id="16" creationId="{58B43A60-C165-4E69-A111-AEB97323CBF3}"/>
          </ac:spMkLst>
        </pc:spChg>
        <pc:picChg chg="add mod">
          <ac:chgData name="Nicholas Pwi" userId="dce1f3ae2e513536" providerId="LiveId" clId="{F562EA59-9AAF-445E-BD87-216468704C01}" dt="2022-08-06T11:50:34.196" v="613" actId="14861"/>
          <ac:picMkLst>
            <pc:docMk/>
            <pc:sldMk cId="2116644519" sldId="262"/>
            <ac:picMk id="6" creationId="{87F89FB8-A4BB-7B50-3C6C-BC50A597AA99}"/>
          </ac:picMkLst>
        </pc:picChg>
        <pc:cxnChg chg="add mod">
          <ac:chgData name="Nicholas Pwi" userId="dce1f3ae2e513536" providerId="LiveId" clId="{F562EA59-9AAF-445E-BD87-216468704C01}" dt="2022-08-06T11:45:09.025" v="197" actId="14100"/>
          <ac:cxnSpMkLst>
            <pc:docMk/>
            <pc:sldMk cId="2116644519" sldId="262"/>
            <ac:cxnSpMk id="9" creationId="{7448A845-D9BD-59FD-F47C-94051E552510}"/>
          </ac:cxnSpMkLst>
        </pc:cxnChg>
        <pc:cxnChg chg="add mod">
          <ac:chgData name="Nicholas Pwi" userId="dce1f3ae2e513536" providerId="LiveId" clId="{F562EA59-9AAF-445E-BD87-216468704C01}" dt="2022-08-06T11:45:53.335" v="377" actId="1076"/>
          <ac:cxnSpMkLst>
            <pc:docMk/>
            <pc:sldMk cId="2116644519" sldId="262"/>
            <ac:cxnSpMk id="11" creationId="{7CC4EFC2-EBF1-FDF1-0DB9-F29A43460CA4}"/>
          </ac:cxnSpMkLst>
        </pc:cxnChg>
      </pc:sldChg>
      <pc:sldChg chg="addSp delSp modSp mod modAnim">
        <pc:chgData name="Nicholas Pwi" userId="dce1f3ae2e513536" providerId="LiveId" clId="{F562EA59-9AAF-445E-BD87-216468704C01}" dt="2022-08-06T11:53:11.614" v="987"/>
        <pc:sldMkLst>
          <pc:docMk/>
          <pc:sldMk cId="4379521" sldId="263"/>
        </pc:sldMkLst>
        <pc:spChg chg="del">
          <ac:chgData name="Nicholas Pwi" userId="dce1f3ae2e513536" providerId="LiveId" clId="{F562EA59-9AAF-445E-BD87-216468704C01}" dt="2022-08-06T11:49:30.170" v="604" actId="22"/>
          <ac:spMkLst>
            <pc:docMk/>
            <pc:sldMk cId="4379521" sldId="263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1:52:57.214" v="984" actId="1076"/>
          <ac:spMkLst>
            <pc:docMk/>
            <pc:sldMk cId="4379521" sldId="263"/>
            <ac:spMk id="4" creationId="{5030FC50-38ED-40A4-9E30-FDB092C14604}"/>
          </ac:spMkLst>
        </pc:spChg>
        <pc:spChg chg="add mod">
          <ac:chgData name="Nicholas Pwi" userId="dce1f3ae2e513536" providerId="LiveId" clId="{F562EA59-9AAF-445E-BD87-216468704C01}" dt="2022-08-06T11:51:01.701" v="625" actId="1076"/>
          <ac:spMkLst>
            <pc:docMk/>
            <pc:sldMk cId="4379521" sldId="263"/>
            <ac:spMk id="9" creationId="{9AFBDD93-E2F2-E574-945F-59E987A953C6}"/>
          </ac:spMkLst>
        </pc:spChg>
        <pc:spChg chg="add mod">
          <ac:chgData name="Nicholas Pwi" userId="dce1f3ae2e513536" providerId="LiveId" clId="{F562EA59-9AAF-445E-BD87-216468704C01}" dt="2022-08-06T11:51:08.002" v="633" actId="20577"/>
          <ac:spMkLst>
            <pc:docMk/>
            <pc:sldMk cId="4379521" sldId="263"/>
            <ac:spMk id="10" creationId="{61C81E33-4CEE-F44E-FB85-CC40433E227B}"/>
          </ac:spMkLst>
        </pc:spChg>
        <pc:spChg chg="add mod">
          <ac:chgData name="Nicholas Pwi" userId="dce1f3ae2e513536" providerId="LiveId" clId="{F562EA59-9AAF-445E-BD87-216468704C01}" dt="2022-08-06T11:52:51.555" v="983" actId="20577"/>
          <ac:spMkLst>
            <pc:docMk/>
            <pc:sldMk cId="4379521" sldId="263"/>
            <ac:spMk id="11" creationId="{1C8B7023-6576-5979-AF39-9351CCD24101}"/>
          </ac:spMkLst>
        </pc:spChg>
        <pc:picChg chg="add mod ord">
          <ac:chgData name="Nicholas Pwi" userId="dce1f3ae2e513536" providerId="LiveId" clId="{F562EA59-9AAF-445E-BD87-216468704C01}" dt="2022-08-06T11:50:40.820" v="614" actId="1076"/>
          <ac:picMkLst>
            <pc:docMk/>
            <pc:sldMk cId="4379521" sldId="263"/>
            <ac:picMk id="6" creationId="{5C5EAD0C-3AB9-8DA3-81F4-F46454B782D6}"/>
          </ac:picMkLst>
        </pc:picChg>
        <pc:picChg chg="add mod">
          <ac:chgData name="Nicholas Pwi" userId="dce1f3ae2e513536" providerId="LiveId" clId="{F562EA59-9AAF-445E-BD87-216468704C01}" dt="2022-08-06T11:50:41.947" v="615" actId="1076"/>
          <ac:picMkLst>
            <pc:docMk/>
            <pc:sldMk cId="4379521" sldId="263"/>
            <ac:picMk id="8" creationId="{1A6DBF59-B46E-B386-B229-4EDF1F7B49DE}"/>
          </ac:picMkLst>
        </pc:picChg>
      </pc:sldChg>
      <pc:sldChg chg="addSp delSp modSp mod modAnim">
        <pc:chgData name="Nicholas Pwi" userId="dce1f3ae2e513536" providerId="LiveId" clId="{F562EA59-9AAF-445E-BD87-216468704C01}" dt="2022-08-06T12:00:10.197" v="1364"/>
        <pc:sldMkLst>
          <pc:docMk/>
          <pc:sldMk cId="390759158" sldId="264"/>
        </pc:sldMkLst>
        <pc:spChg chg="del">
          <ac:chgData name="Nicholas Pwi" userId="dce1f3ae2e513536" providerId="LiveId" clId="{F562EA59-9AAF-445E-BD87-216468704C01}" dt="2022-08-06T11:58:37.682" v="992" actId="478"/>
          <ac:spMkLst>
            <pc:docMk/>
            <pc:sldMk cId="390759158" sldId="264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59:52.787" v="1357" actId="20577"/>
          <ac:spMkLst>
            <pc:docMk/>
            <pc:sldMk cId="390759158" sldId="264"/>
            <ac:spMk id="6" creationId="{25D22EEF-0D74-FD4E-CDD5-E8370F6552C5}"/>
          </ac:spMkLst>
        </pc:spChg>
        <pc:spChg chg="mod">
          <ac:chgData name="Nicholas Pwi" userId="dce1f3ae2e513536" providerId="LiveId" clId="{F562EA59-9AAF-445E-BD87-216468704C01}" dt="2022-08-06T12:00:00.214" v="1360" actId="1076"/>
          <ac:spMkLst>
            <pc:docMk/>
            <pc:sldMk cId="390759158" sldId="264"/>
            <ac:spMk id="7" creationId="{A8117894-D29B-D8CE-182A-D8C4F004616D}"/>
          </ac:spMkLst>
        </pc:spChg>
        <pc:picChg chg="add mod">
          <ac:chgData name="Nicholas Pwi" userId="dce1f3ae2e513536" providerId="LiveId" clId="{F562EA59-9AAF-445E-BD87-216468704C01}" dt="2022-08-06T11:58:34.543" v="991" actId="14861"/>
          <ac:picMkLst>
            <pc:docMk/>
            <pc:sldMk cId="390759158" sldId="264"/>
            <ac:picMk id="5" creationId="{D79ADABE-D5A0-6A2E-27F1-E7AF69A8A5D1}"/>
          </ac:picMkLst>
        </pc:picChg>
      </pc:sldChg>
      <pc:sldChg chg="addSp delSp modSp mod modAnim">
        <pc:chgData name="Nicholas Pwi" userId="dce1f3ae2e513536" providerId="LiveId" clId="{F562EA59-9AAF-445E-BD87-216468704C01}" dt="2022-08-06T12:05:57.264" v="1365" actId="1076"/>
        <pc:sldMkLst>
          <pc:docMk/>
          <pc:sldMk cId="494268009" sldId="265"/>
        </pc:sldMkLst>
        <pc:spChg chg="del">
          <ac:chgData name="Nicholas Pwi" userId="dce1f3ae2e513536" providerId="LiveId" clId="{F562EA59-9AAF-445E-BD87-216468704C01}" dt="2022-08-06T11:46:42.755" v="380" actId="22"/>
          <ac:spMkLst>
            <pc:docMk/>
            <pc:sldMk cId="494268009" sldId="265"/>
            <ac:spMk id="3" creationId="{B66F4EF3-C082-DDFB-2694-864DDE538B30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7" creationId="{A4E82622-734B-E930-2B5C-DD59AA7F89C2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9" creationId="{E9346C37-09DF-C843-8671-AF403B0E3F76}"/>
          </ac:spMkLst>
        </pc:spChg>
        <pc:spChg chg="add mod">
          <ac:chgData name="Nicholas Pwi" userId="dce1f3ae2e513536" providerId="LiveId" clId="{F562EA59-9AAF-445E-BD87-216468704C01}" dt="2022-08-06T11:47:19.651" v="388" actId="14100"/>
          <ac:spMkLst>
            <pc:docMk/>
            <pc:sldMk cId="494268009" sldId="265"/>
            <ac:spMk id="10" creationId="{9763BA75-44AE-F3DE-897A-273B9D01293B}"/>
          </ac:spMkLst>
        </pc:spChg>
        <pc:spChg chg="add mod">
          <ac:chgData name="Nicholas Pwi" userId="dce1f3ae2e513536" providerId="LiveId" clId="{F562EA59-9AAF-445E-BD87-216468704C01}" dt="2022-08-06T11:47:34.819" v="466" actId="20577"/>
          <ac:spMkLst>
            <pc:docMk/>
            <pc:sldMk cId="494268009" sldId="265"/>
            <ac:spMk id="12" creationId="{7FA3734B-422A-E97E-E101-8A0731B2A431}"/>
          </ac:spMkLst>
        </pc:spChg>
        <pc:spChg chg="add del mod">
          <ac:chgData name="Nicholas Pwi" userId="dce1f3ae2e513536" providerId="LiveId" clId="{F562EA59-9AAF-445E-BD87-216468704C01}" dt="2022-08-06T11:47:40.642" v="468"/>
          <ac:spMkLst>
            <pc:docMk/>
            <pc:sldMk cId="494268009" sldId="265"/>
            <ac:spMk id="14" creationId="{F68FC82F-893F-B1D3-B641-FA1D82E0B05E}"/>
          </ac:spMkLst>
        </pc:spChg>
        <pc:spChg chg="add mod">
          <ac:chgData name="Nicholas Pwi" userId="dce1f3ae2e513536" providerId="LiveId" clId="{F562EA59-9AAF-445E-BD87-216468704C01}" dt="2022-08-06T11:48:30.808" v="602" actId="14100"/>
          <ac:spMkLst>
            <pc:docMk/>
            <pc:sldMk cId="494268009" sldId="265"/>
            <ac:spMk id="15" creationId="{A989C93E-F4E6-68F0-91E3-6B6AA43B9F99}"/>
          </ac:spMkLst>
        </pc:spChg>
        <pc:spChg chg="add mod">
          <ac:chgData name="Nicholas Pwi" userId="dce1f3ae2e513536" providerId="LiveId" clId="{F562EA59-9AAF-445E-BD87-216468704C01}" dt="2022-08-06T11:48:32.952" v="603" actId="1076"/>
          <ac:spMkLst>
            <pc:docMk/>
            <pc:sldMk cId="494268009" sldId="265"/>
            <ac:spMk id="17" creationId="{D7B133D4-1B4B-7C3A-69A6-7D351EEB9F78}"/>
          </ac:spMkLst>
        </pc:spChg>
        <pc:picChg chg="add mod ord">
          <ac:chgData name="Nicholas Pwi" userId="dce1f3ae2e513536" providerId="LiveId" clId="{F562EA59-9AAF-445E-BD87-216468704C01}" dt="2022-08-06T12:05:57.264" v="1365" actId="1076"/>
          <ac:picMkLst>
            <pc:docMk/>
            <pc:sldMk cId="494268009" sldId="265"/>
            <ac:picMk id="6" creationId="{FF038D4E-839E-1377-CAB2-3781502DE59D}"/>
          </ac:picMkLst>
        </pc:picChg>
        <pc:cxnChg chg="add del mod">
          <ac:chgData name="Nicholas Pwi" userId="dce1f3ae2e513536" providerId="LiveId" clId="{F562EA59-9AAF-445E-BD87-216468704C01}" dt="2022-08-06T11:47:08.453" v="385"/>
          <ac:cxnSpMkLst>
            <pc:docMk/>
            <pc:sldMk cId="494268009" sldId="265"/>
            <ac:cxnSpMk id="8" creationId="{196D41E9-934E-22E4-8F0C-F010BB376A78}"/>
          </ac:cxnSpMkLst>
        </pc:cxnChg>
        <pc:cxnChg chg="add mod">
          <ac:chgData name="Nicholas Pwi" userId="dce1f3ae2e513536" providerId="LiveId" clId="{F562EA59-9AAF-445E-BD87-216468704C01}" dt="2022-08-06T11:47:19.651" v="388" actId="14100"/>
          <ac:cxnSpMkLst>
            <pc:docMk/>
            <pc:sldMk cId="494268009" sldId="265"/>
            <ac:cxnSpMk id="11" creationId="{41703D95-709C-83D8-F4B4-7CFAA13FA6CF}"/>
          </ac:cxnSpMkLst>
        </pc:cxnChg>
        <pc:cxnChg chg="add mod">
          <ac:chgData name="Nicholas Pwi" userId="dce1f3ae2e513536" providerId="LiveId" clId="{F562EA59-9AAF-445E-BD87-216468704C01}" dt="2022-08-06T11:48:32.952" v="603" actId="1076"/>
          <ac:cxnSpMkLst>
            <pc:docMk/>
            <pc:sldMk cId="494268009" sldId="265"/>
            <ac:cxnSpMk id="16" creationId="{1CC11377-FF23-4F84-09C5-2AFAADA32816}"/>
          </ac:cxnSpMkLst>
        </pc:cxnChg>
      </pc:sldChg>
      <pc:sldChg chg="addSp delSp modSp mod">
        <pc:chgData name="Nicholas Pwi" userId="dce1f3ae2e513536" providerId="LiveId" clId="{F562EA59-9AAF-445E-BD87-216468704C01}" dt="2022-08-06T12:23:58.195" v="1870" actId="27918"/>
        <pc:sldMkLst>
          <pc:docMk/>
          <pc:sldMk cId="3534533839" sldId="266"/>
        </pc:sldMkLst>
        <pc:spChg chg="del">
          <ac:chgData name="Nicholas Pwi" userId="dce1f3ae2e513536" providerId="LiveId" clId="{F562EA59-9AAF-445E-BD87-216468704C01}" dt="2022-08-06T12:14:53.126" v="1770" actId="1957"/>
          <ac:spMkLst>
            <pc:docMk/>
            <pc:sldMk cId="3534533839" sldId="266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16:27.822" v="1782" actId="1076"/>
          <ac:spMkLst>
            <pc:docMk/>
            <pc:sldMk cId="3534533839" sldId="266"/>
            <ac:spMk id="4" creationId="{40F078BF-EF20-C740-1852-D8DFD52CC36F}"/>
          </ac:spMkLst>
        </pc:spChg>
        <pc:graphicFrameChg chg="add mod">
          <ac:chgData name="Nicholas Pwi" userId="dce1f3ae2e513536" providerId="LiveId" clId="{F562EA59-9AAF-445E-BD87-216468704C01}" dt="2022-08-06T12:19:34.515" v="1823" actId="20577"/>
          <ac:graphicFrameMkLst>
            <pc:docMk/>
            <pc:sldMk cId="3534533839" sldId="266"/>
            <ac:graphicFrameMk id="7" creationId="{392AF5C1-B1F4-38B6-5811-6C2D8CDE77E9}"/>
          </ac:graphicFrameMkLst>
        </pc:graphicFrameChg>
      </pc:sldChg>
      <pc:sldChg chg="addSp delSp modSp mod">
        <pc:chgData name="Nicholas Pwi" userId="dce1f3ae2e513536" providerId="LiveId" clId="{F562EA59-9AAF-445E-BD87-216468704C01}" dt="2022-08-06T12:24:43.898" v="1967" actId="20577"/>
        <pc:sldMkLst>
          <pc:docMk/>
          <pc:sldMk cId="1421929228" sldId="267"/>
        </pc:sldMkLst>
        <pc:spChg chg="mod">
          <ac:chgData name="Nicholas Pwi" userId="dce1f3ae2e513536" providerId="LiveId" clId="{F562EA59-9AAF-445E-BD87-216468704C01}" dt="2022-08-06T12:24:43.898" v="1967" actId="20577"/>
          <ac:spMkLst>
            <pc:docMk/>
            <pc:sldMk cId="1421929228" sldId="267"/>
            <ac:spMk id="2" creationId="{CCA60136-6C58-FEA6-566B-42AF56BBACA2}"/>
          </ac:spMkLst>
        </pc:spChg>
        <pc:spChg chg="del">
          <ac:chgData name="Nicholas Pwi" userId="dce1f3ae2e513536" providerId="LiveId" clId="{F562EA59-9AAF-445E-BD87-216468704C01}" dt="2022-08-06T12:19:54.721" v="1825" actId="1957"/>
          <ac:spMkLst>
            <pc:docMk/>
            <pc:sldMk cId="1421929228" sldId="267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24:18.267" v="1874" actId="1076"/>
          <ac:spMkLst>
            <pc:docMk/>
            <pc:sldMk cId="1421929228" sldId="267"/>
            <ac:spMk id="4" creationId="{DF0B94A5-B26F-3505-0514-664529111959}"/>
          </ac:spMkLst>
        </pc:spChg>
        <pc:graphicFrameChg chg="add mod">
          <ac:chgData name="Nicholas Pwi" userId="dce1f3ae2e513536" providerId="LiveId" clId="{F562EA59-9AAF-445E-BD87-216468704C01}" dt="2022-08-06T12:24:41.315" v="1966" actId="20577"/>
          <ac:graphicFrameMkLst>
            <pc:docMk/>
            <pc:sldMk cId="1421929228" sldId="267"/>
            <ac:graphicFrameMk id="9" creationId="{7277E06C-3226-B1B3-8B6E-EBEE6A68B179}"/>
          </ac:graphicFrameMkLst>
        </pc:graphicFrameChg>
      </pc:sldChg>
      <pc:sldChg chg="modSp mod">
        <pc:chgData name="Nicholas Pwi" userId="dce1f3ae2e513536" providerId="LiveId" clId="{F562EA59-9AAF-445E-BD87-216468704C01}" dt="2022-08-06T12:25:00.486" v="1993" actId="20577"/>
        <pc:sldMkLst>
          <pc:docMk/>
          <pc:sldMk cId="3036042505" sldId="268"/>
        </pc:sldMkLst>
        <pc:spChg chg="mod">
          <ac:chgData name="Nicholas Pwi" userId="dce1f3ae2e513536" providerId="LiveId" clId="{F562EA59-9AAF-445E-BD87-216468704C01}" dt="2022-08-06T12:25:00.486" v="1993" actId="20577"/>
          <ac:spMkLst>
            <pc:docMk/>
            <pc:sldMk cId="3036042505" sldId="268"/>
            <ac:spMk id="3" creationId="{E290B2BA-CE00-21A0-3DD9-4749488B8ABD}"/>
          </ac:spMkLst>
        </pc:spChg>
      </pc:sldChg>
      <pc:sldChg chg="addSp delSp modSp mod modAnim">
        <pc:chgData name="Nicholas Pwi" userId="dce1f3ae2e513536" providerId="LiveId" clId="{F562EA59-9AAF-445E-BD87-216468704C01}" dt="2022-08-06T12:13:45.782" v="1768" actId="20577"/>
        <pc:sldMkLst>
          <pc:docMk/>
          <pc:sldMk cId="2478424578" sldId="269"/>
        </pc:sldMkLst>
        <pc:spChg chg="add del">
          <ac:chgData name="Nicholas Pwi" userId="dce1f3ae2e513536" providerId="LiveId" clId="{F562EA59-9AAF-445E-BD87-216468704C01}" dt="2022-08-06T12:10:24.691" v="1368" actId="1032"/>
          <ac:spMkLst>
            <pc:docMk/>
            <pc:sldMk cId="2478424578" sldId="269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2:13:45.782" v="1768" actId="20577"/>
          <ac:spMkLst>
            <pc:docMk/>
            <pc:sldMk cId="2478424578" sldId="269"/>
            <ac:spMk id="6" creationId="{07305DAA-854E-8136-6D3E-2DE9734E91FA}"/>
          </ac:spMkLst>
        </pc:spChg>
        <pc:spChg chg="del">
          <ac:chgData name="Nicholas Pwi" userId="dce1f3ae2e513536" providerId="LiveId" clId="{F562EA59-9AAF-445E-BD87-216468704C01}" dt="2022-08-06T12:10:29.733" v="1369" actId="478"/>
          <ac:spMkLst>
            <pc:docMk/>
            <pc:sldMk cId="2478424578" sldId="269"/>
            <ac:spMk id="7" creationId="{A8117894-D29B-D8CE-182A-D8C4F004616D}"/>
          </ac:spMkLst>
        </pc:spChg>
        <pc:graphicFrameChg chg="add del modGraphic">
          <ac:chgData name="Nicholas Pwi" userId="dce1f3ae2e513536" providerId="LiveId" clId="{F562EA59-9AAF-445E-BD87-216468704C01}" dt="2022-08-06T12:10:18.104" v="1367" actId="1032"/>
          <ac:graphicFrameMkLst>
            <pc:docMk/>
            <pc:sldMk cId="2478424578" sldId="269"/>
            <ac:graphicFrameMk id="4" creationId="{41C0333C-DD49-9EA0-5F55-319CACE7666C}"/>
          </ac:graphicFrameMkLst>
        </pc:graphicFrameChg>
        <pc:graphicFrameChg chg="add mod modGraphic">
          <ac:chgData name="Nicholas Pwi" userId="dce1f3ae2e513536" providerId="LiveId" clId="{F562EA59-9AAF-445E-BD87-216468704C01}" dt="2022-08-06T12:12:22.204" v="1506" actId="1076"/>
          <ac:graphicFrameMkLst>
            <pc:docMk/>
            <pc:sldMk cId="2478424578" sldId="269"/>
            <ac:graphicFrameMk id="5" creationId="{8F6CBD75-75F7-0991-AD85-0EC34E42F4A7}"/>
          </ac:graphicFrameMkLst>
        </pc:graphicFrameChg>
      </pc:sldChg>
      <pc:sldChg chg="addSp delSp modSp add mod delAnim">
        <pc:chgData name="Nicholas Pwi" userId="dce1f3ae2e513536" providerId="LiveId" clId="{F562EA59-9AAF-445E-BD87-216468704C01}" dt="2022-08-06T12:25:53.799" v="2028" actId="20577"/>
        <pc:sldMkLst>
          <pc:docMk/>
          <pc:sldMk cId="941632098" sldId="270"/>
        </pc:sldMkLst>
        <pc:spChg chg="mod">
          <ac:chgData name="Nicholas Pwi" userId="dce1f3ae2e513536" providerId="LiveId" clId="{F562EA59-9AAF-445E-BD87-216468704C01}" dt="2022-08-06T12:25:25.557" v="2006" actId="20577"/>
          <ac:spMkLst>
            <pc:docMk/>
            <pc:sldMk cId="941632098" sldId="270"/>
            <ac:spMk id="2" creationId="{CCA60136-6C58-FEA6-566B-42AF56BBACA2}"/>
          </ac:spMkLst>
        </pc:spChg>
        <pc:spChg chg="add del mod">
          <ac:chgData name="Nicholas Pwi" userId="dce1f3ae2e513536" providerId="LiveId" clId="{F562EA59-9AAF-445E-BD87-216468704C01}" dt="2022-08-06T12:25:40.596" v="2009" actId="767"/>
          <ac:spMkLst>
            <pc:docMk/>
            <pc:sldMk cId="941632098" sldId="270"/>
            <ac:spMk id="3" creationId="{47950766-1C34-438A-7ADE-D8A9E40F5228}"/>
          </ac:spMkLst>
        </pc:spChg>
        <pc:spChg chg="add mod">
          <ac:chgData name="Nicholas Pwi" userId="dce1f3ae2e513536" providerId="LiveId" clId="{F562EA59-9AAF-445E-BD87-216468704C01}" dt="2022-08-06T12:25:53.799" v="2028" actId="20577"/>
          <ac:spMkLst>
            <pc:docMk/>
            <pc:sldMk cId="941632098" sldId="270"/>
            <ac:spMk id="4" creationId="{5ADD04D1-3DEB-895B-9953-1561E1CE330E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6" creationId="{25D22EEF-0D74-FD4E-CDD5-E8370F6552C5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7" creationId="{A8117894-D29B-D8CE-182A-D8C4F004616D}"/>
          </ac:spMkLst>
        </pc:spChg>
        <pc:picChg chg="del">
          <ac:chgData name="Nicholas Pwi" userId="dce1f3ae2e513536" providerId="LiveId" clId="{F562EA59-9AAF-445E-BD87-216468704C01}" dt="2022-08-06T12:25:29.407" v="2007" actId="478"/>
          <ac:picMkLst>
            <pc:docMk/>
            <pc:sldMk cId="941632098" sldId="270"/>
            <ac:picMk id="5" creationId="{D79ADABE-D5A0-6A2E-27F1-E7AF69A8A5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Last 3 months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42994</c:v>
                </c:pt>
                <c:pt idx="1">
                  <c:v>32132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C-42C7-BAEB-F2A466721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Forcasted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50000</c:v>
                </c:pt>
                <c:pt idx="1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C-42C7-BAEB-F2A466721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8447231"/>
        <c:axId val="1818443903"/>
      </c:barChart>
      <c:catAx>
        <c:axId val="181844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3903"/>
        <c:crosses val="autoZero"/>
        <c:auto val="1"/>
        <c:lblAlgn val="ctr"/>
        <c:lblOffset val="100"/>
        <c:noMultiLvlLbl val="0"/>
      </c:catAx>
      <c:valAx>
        <c:axId val="181844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8</a:t>
            </a:r>
            <a:r>
              <a:rPr lang="en-US" baseline="0" dirty="0"/>
              <a:t> months into the future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30000</c:v>
                </c:pt>
                <c:pt idx="1">
                  <c:v>10000</c:v>
                </c:pt>
                <c:pt idx="2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C-46FD-A493-5D71F8F16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10000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C-46FD-A493-5D71F8F16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75359"/>
        <c:axId val="26574943"/>
      </c:lineChart>
      <c:dateAx>
        <c:axId val="265753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4943"/>
        <c:crosses val="autoZero"/>
        <c:auto val="1"/>
        <c:lblOffset val="100"/>
        <c:baseTimeUnit val="months"/>
      </c:dateAx>
      <c:valAx>
        <c:axId val="2657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D381A-6F9F-4D87-80E7-65BB2A97105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80DA905-DCAF-4B1F-B18E-76997AF28117}">
      <dgm:prSet phldrT="[Text]"/>
      <dgm:spPr/>
      <dgm:t>
        <a:bodyPr/>
        <a:lstStyle/>
        <a:p>
          <a:r>
            <a:rPr lang="en-SG"/>
            <a:t>Ong Li Zhen</a:t>
          </a:r>
        </a:p>
      </dgm:t>
    </dgm:pt>
    <dgm:pt modelId="{2BE901B6-8C38-4438-ADB2-38589E671BA6}" type="parTrans" cxnId="{FDDC859E-E48C-4C0F-9D85-CE2D1B44FFAE}">
      <dgm:prSet/>
      <dgm:spPr/>
      <dgm:t>
        <a:bodyPr/>
        <a:lstStyle/>
        <a:p>
          <a:endParaRPr lang="en-SG"/>
        </a:p>
      </dgm:t>
    </dgm:pt>
    <dgm:pt modelId="{DA0C44D7-465D-4678-A43B-2993B9FD927E}" type="sibTrans" cxnId="{FDDC859E-E48C-4C0F-9D85-CE2D1B44FFAE}">
      <dgm:prSet/>
      <dgm:spPr/>
      <dgm:t>
        <a:bodyPr/>
        <a:lstStyle/>
        <a:p>
          <a:endParaRPr lang="en-SG"/>
        </a:p>
      </dgm:t>
    </dgm:pt>
    <dgm:pt modelId="{856B9F4D-BA1B-4954-8D84-B45FE03FF06F}">
      <dgm:prSet phldrT="[Text]"/>
      <dgm:spPr/>
      <dgm:t>
        <a:bodyPr/>
        <a:lstStyle/>
        <a:p>
          <a:r>
            <a:rPr lang="en-SG" dirty="0"/>
            <a:t>Nicholas Pwi</a:t>
          </a:r>
        </a:p>
      </dgm:t>
    </dgm:pt>
    <dgm:pt modelId="{38EC0255-DFF7-4075-AB91-A263A7980F23}" type="parTrans" cxnId="{C258E0C4-97F8-496B-A49D-0E43B9A610D1}">
      <dgm:prSet/>
      <dgm:spPr/>
      <dgm:t>
        <a:bodyPr/>
        <a:lstStyle/>
        <a:p>
          <a:endParaRPr lang="en-SG"/>
        </a:p>
      </dgm:t>
    </dgm:pt>
    <dgm:pt modelId="{B58300C0-3375-45C6-ACAF-A9264027142F}" type="sibTrans" cxnId="{C258E0C4-97F8-496B-A49D-0E43B9A610D1}">
      <dgm:prSet/>
      <dgm:spPr/>
      <dgm:t>
        <a:bodyPr/>
        <a:lstStyle/>
        <a:p>
          <a:endParaRPr lang="en-SG"/>
        </a:p>
      </dgm:t>
    </dgm:pt>
    <dgm:pt modelId="{0B241CC2-FF2B-4E33-9C15-B83A39B8D8DB}">
      <dgm:prSet phldrT="[Text]"/>
      <dgm:spPr/>
      <dgm:t>
        <a:bodyPr/>
        <a:lstStyle/>
        <a:p>
          <a:r>
            <a:rPr lang="en-SG" dirty="0"/>
            <a:t>Jason Haw</a:t>
          </a:r>
        </a:p>
      </dgm:t>
    </dgm:pt>
    <dgm:pt modelId="{3A9E3628-03B7-480D-BEE2-FE5763F23396}" type="parTrans" cxnId="{3D190900-D86D-4497-9505-1D4FD9B464F1}">
      <dgm:prSet/>
      <dgm:spPr/>
      <dgm:t>
        <a:bodyPr/>
        <a:lstStyle/>
        <a:p>
          <a:endParaRPr lang="en-SG"/>
        </a:p>
      </dgm:t>
    </dgm:pt>
    <dgm:pt modelId="{72AA6917-F54D-4594-ADDC-CB2D6E72BB71}" type="sibTrans" cxnId="{3D190900-D86D-4497-9505-1D4FD9B464F1}">
      <dgm:prSet/>
      <dgm:spPr/>
      <dgm:t>
        <a:bodyPr/>
        <a:lstStyle/>
        <a:p>
          <a:endParaRPr lang="en-SG"/>
        </a:p>
      </dgm:t>
    </dgm:pt>
    <dgm:pt modelId="{B0E56DAE-131A-408E-9440-2F585A003644}">
      <dgm:prSet phldrT="[Text]"/>
      <dgm:spPr/>
      <dgm:t>
        <a:bodyPr/>
        <a:lstStyle/>
        <a:p>
          <a:r>
            <a:rPr lang="en-SG"/>
            <a:t>Wilson Low</a:t>
          </a:r>
          <a:endParaRPr lang="en-SG" dirty="0"/>
        </a:p>
      </dgm:t>
    </dgm:pt>
    <dgm:pt modelId="{ED9190B6-194C-4C72-996A-42ACA2CF9BF6}" type="parTrans" cxnId="{134A3747-03F2-4977-95B7-BD97A4346BA4}">
      <dgm:prSet/>
      <dgm:spPr/>
      <dgm:t>
        <a:bodyPr/>
        <a:lstStyle/>
        <a:p>
          <a:endParaRPr lang="en-SG"/>
        </a:p>
      </dgm:t>
    </dgm:pt>
    <dgm:pt modelId="{329084CD-87B5-439E-A37B-D03D367CFC18}" type="sibTrans" cxnId="{134A3747-03F2-4977-95B7-BD97A4346BA4}">
      <dgm:prSet/>
      <dgm:spPr/>
      <dgm:t>
        <a:bodyPr/>
        <a:lstStyle/>
        <a:p>
          <a:endParaRPr lang="en-SG"/>
        </a:p>
      </dgm:t>
    </dgm:pt>
    <dgm:pt modelId="{68A78E11-A795-4732-A426-0B2A85CEFDDD}">
      <dgm:prSet phldrT="[Text]"/>
      <dgm:spPr/>
      <dgm:t>
        <a:bodyPr/>
        <a:lstStyle/>
        <a:p>
          <a:r>
            <a:rPr lang="en-SG" dirty="0"/>
            <a:t>Yap Choo </a:t>
          </a:r>
          <a:r>
            <a:rPr lang="en-SG" dirty="0" err="1"/>
            <a:t>Kiat</a:t>
          </a:r>
          <a:endParaRPr lang="en-SG" dirty="0"/>
        </a:p>
      </dgm:t>
    </dgm:pt>
    <dgm:pt modelId="{8E47E438-0273-42E0-8BDD-CBD7D4960CCA}" type="parTrans" cxnId="{76887A54-D3FC-4C1A-A8FB-7785BF962E36}">
      <dgm:prSet/>
      <dgm:spPr/>
      <dgm:t>
        <a:bodyPr/>
        <a:lstStyle/>
        <a:p>
          <a:endParaRPr lang="en-SG"/>
        </a:p>
      </dgm:t>
    </dgm:pt>
    <dgm:pt modelId="{750027E8-5C1E-4100-B2EF-B60A3F0FFD4E}" type="sibTrans" cxnId="{76887A54-D3FC-4C1A-A8FB-7785BF962E36}">
      <dgm:prSet/>
      <dgm:spPr/>
      <dgm:t>
        <a:bodyPr/>
        <a:lstStyle/>
        <a:p>
          <a:endParaRPr lang="en-SG"/>
        </a:p>
      </dgm:t>
    </dgm:pt>
    <dgm:pt modelId="{AB2FC602-FB70-4127-BF62-61D8E771F189}" type="pres">
      <dgm:prSet presAssocID="{54CD381A-6F9F-4D87-80E7-65BB2A971059}" presName="Name0" presStyleCnt="0">
        <dgm:presLayoutVars>
          <dgm:chMax/>
          <dgm:chPref/>
          <dgm:dir/>
        </dgm:presLayoutVars>
      </dgm:prSet>
      <dgm:spPr/>
    </dgm:pt>
    <dgm:pt modelId="{D717750E-A39F-4EA1-8E83-5C8DE86693D3}" type="pres">
      <dgm:prSet presAssocID="{380DA905-DCAF-4B1F-B18E-76997AF28117}" presName="composite" presStyleCnt="0">
        <dgm:presLayoutVars>
          <dgm:chMax val="1"/>
          <dgm:chPref val="1"/>
        </dgm:presLayoutVars>
      </dgm:prSet>
      <dgm:spPr/>
    </dgm:pt>
    <dgm:pt modelId="{62942BAD-1B39-4026-80F4-35386E6EB943}" type="pres">
      <dgm:prSet presAssocID="{380DA905-DCAF-4B1F-B18E-76997AF28117}" presName="Accent" presStyleLbl="trAlignAcc1" presStyleIdx="0" presStyleCnt="5">
        <dgm:presLayoutVars>
          <dgm:chMax val="0"/>
          <dgm:chPref val="0"/>
        </dgm:presLayoutVars>
      </dgm:prSet>
      <dgm:spPr/>
    </dgm:pt>
    <dgm:pt modelId="{6FFC7061-57EC-4FE1-94D8-400E8A74B59A}" type="pres">
      <dgm:prSet presAssocID="{380DA905-DCAF-4B1F-B18E-76997AF28117}" presName="Image" presStyleLbl="alignImgPlace1" presStyleIdx="0" presStyleCnt="5">
        <dgm:presLayoutVars>
          <dgm:chMax val="0"/>
          <dgm:chPref val="0"/>
        </dgm:presLayoutVars>
      </dgm:prSet>
      <dgm:spPr/>
    </dgm:pt>
    <dgm:pt modelId="{90AF3D28-5D74-4AD3-A779-3DE62CB7B063}" type="pres">
      <dgm:prSet presAssocID="{380DA905-DCAF-4B1F-B18E-76997AF28117}" presName="ChildComposite" presStyleCnt="0"/>
      <dgm:spPr/>
    </dgm:pt>
    <dgm:pt modelId="{520DB5EB-D86E-4B53-A34A-09D0E53DE32B}" type="pres">
      <dgm:prSet presAssocID="{380DA905-DCAF-4B1F-B18E-76997AF2811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E5CA67-BE17-431D-9558-D90EC20E0246}" type="pres">
      <dgm:prSet presAssocID="{380DA905-DCAF-4B1F-B18E-76997AF2811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BB1F71CE-FEC7-4661-AA42-1AD29267123A}" type="pres">
      <dgm:prSet presAssocID="{DA0C44D7-465D-4678-A43B-2993B9FD927E}" presName="sibTrans" presStyleCnt="0"/>
      <dgm:spPr/>
    </dgm:pt>
    <dgm:pt modelId="{83349604-324C-48EB-B6FC-CD6A50C32B04}" type="pres">
      <dgm:prSet presAssocID="{856B9F4D-BA1B-4954-8D84-B45FE03FF06F}" presName="composite" presStyleCnt="0">
        <dgm:presLayoutVars>
          <dgm:chMax val="1"/>
          <dgm:chPref val="1"/>
        </dgm:presLayoutVars>
      </dgm:prSet>
      <dgm:spPr/>
    </dgm:pt>
    <dgm:pt modelId="{A0F9E38D-8E02-4222-B5DD-D9D8ADDD2C79}" type="pres">
      <dgm:prSet presAssocID="{856B9F4D-BA1B-4954-8D84-B45FE03FF06F}" presName="Accent" presStyleLbl="trAlignAcc1" presStyleIdx="1" presStyleCnt="5">
        <dgm:presLayoutVars>
          <dgm:chMax val="0"/>
          <dgm:chPref val="0"/>
        </dgm:presLayoutVars>
      </dgm:prSet>
      <dgm:spPr/>
    </dgm:pt>
    <dgm:pt modelId="{F8C262D3-784E-4505-B0E4-2B39D79B73FD}" type="pres">
      <dgm:prSet presAssocID="{856B9F4D-BA1B-4954-8D84-B45FE03FF06F}" presName="Image" presStyleLbl="alignImgPlace1" presStyleIdx="1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t="477" b="-56477"/>
          </a:stretch>
        </a:blipFill>
      </dgm:spPr>
    </dgm:pt>
    <dgm:pt modelId="{605E71A4-C689-4C0D-AFE1-BBA7A3A359E4}" type="pres">
      <dgm:prSet presAssocID="{856B9F4D-BA1B-4954-8D84-B45FE03FF06F}" presName="ChildComposite" presStyleCnt="0"/>
      <dgm:spPr/>
    </dgm:pt>
    <dgm:pt modelId="{8D2278E3-BA96-4BDB-824C-4BB327982A31}" type="pres">
      <dgm:prSet presAssocID="{856B9F4D-BA1B-4954-8D84-B45FE03FF0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B86545-8022-4AE0-89C4-85C426D4504C}" type="pres">
      <dgm:prSet presAssocID="{856B9F4D-BA1B-4954-8D84-B45FE03FF06F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A91B195D-DAE2-46FD-BB11-A2B56DC52B81}" type="pres">
      <dgm:prSet presAssocID="{B58300C0-3375-45C6-ACAF-A9264027142F}" presName="sibTrans" presStyleCnt="0"/>
      <dgm:spPr/>
    </dgm:pt>
    <dgm:pt modelId="{B3ACE033-BE79-4DAB-9B43-288241DCB874}" type="pres">
      <dgm:prSet presAssocID="{0B241CC2-FF2B-4E33-9C15-B83A39B8D8DB}" presName="composite" presStyleCnt="0">
        <dgm:presLayoutVars>
          <dgm:chMax val="1"/>
          <dgm:chPref val="1"/>
        </dgm:presLayoutVars>
      </dgm:prSet>
      <dgm:spPr/>
    </dgm:pt>
    <dgm:pt modelId="{7F7D34C7-0A56-436E-95DD-1DD83F935D5D}" type="pres">
      <dgm:prSet presAssocID="{0B241CC2-FF2B-4E33-9C15-B83A39B8D8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3565302F-B3CE-4F0B-8FFF-4FC01223F3EB}" type="pres">
      <dgm:prSet presAssocID="{0B241CC2-FF2B-4E33-9C15-B83A39B8D8DB}" presName="Image" presStyleLbl="alignImgPlace1" presStyleIdx="2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/>
          <a:srcRect/>
          <a:stretch>
            <a:fillRect l="14171" t="478" r="16849" b="-8086"/>
          </a:stretch>
        </a:blipFill>
      </dgm:spPr>
    </dgm:pt>
    <dgm:pt modelId="{97A146C0-9E80-420B-87FA-29EFEFD3CDC0}" type="pres">
      <dgm:prSet presAssocID="{0B241CC2-FF2B-4E33-9C15-B83A39B8D8DB}" presName="ChildComposite" presStyleCnt="0"/>
      <dgm:spPr/>
    </dgm:pt>
    <dgm:pt modelId="{208A7731-944C-4E7F-8B44-A38536E2756F}" type="pres">
      <dgm:prSet presAssocID="{0B241CC2-FF2B-4E33-9C15-B83A39B8D8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4AA796C-025E-4E06-8E67-26E0068BEED7}" type="pres">
      <dgm:prSet presAssocID="{0B241CC2-FF2B-4E33-9C15-B83A39B8D8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92AEA826-0357-40A4-AA1A-1BAF72AD0555}" type="pres">
      <dgm:prSet presAssocID="{72AA6917-F54D-4594-ADDC-CB2D6E72BB71}" presName="sibTrans" presStyleCnt="0"/>
      <dgm:spPr/>
    </dgm:pt>
    <dgm:pt modelId="{75DE3AB9-619F-4449-A52F-A42C1961F383}" type="pres">
      <dgm:prSet presAssocID="{B0E56DAE-131A-408E-9440-2F585A003644}" presName="composite" presStyleCnt="0">
        <dgm:presLayoutVars>
          <dgm:chMax val="1"/>
          <dgm:chPref val="1"/>
        </dgm:presLayoutVars>
      </dgm:prSet>
      <dgm:spPr/>
    </dgm:pt>
    <dgm:pt modelId="{6B7509D0-805C-487F-B00E-8B172E8E91CF}" type="pres">
      <dgm:prSet presAssocID="{B0E56DAE-131A-408E-9440-2F585A003644}" presName="Accent" presStyleLbl="trAlignAcc1" presStyleIdx="3" presStyleCnt="5">
        <dgm:presLayoutVars>
          <dgm:chMax val="0"/>
          <dgm:chPref val="0"/>
        </dgm:presLayoutVars>
      </dgm:prSet>
      <dgm:spPr/>
    </dgm:pt>
    <dgm:pt modelId="{BE7256D6-3708-4E5F-ADF4-3C02DCCBEF1C}" type="pres">
      <dgm:prSet presAssocID="{B0E56DAE-131A-408E-9440-2F585A003644}" presName="Image" presStyleLbl="alignImgPlace1" presStyleIdx="3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/>
          <a:srcRect/>
          <a:stretch>
            <a:fillRect l="5961" t="-2249" r="7581" b="-32627"/>
          </a:stretch>
        </a:blipFill>
      </dgm:spPr>
    </dgm:pt>
    <dgm:pt modelId="{CA1AA5C6-673E-4E19-AFF7-ED1032484C76}" type="pres">
      <dgm:prSet presAssocID="{B0E56DAE-131A-408E-9440-2F585A003644}" presName="ChildComposite" presStyleCnt="0"/>
      <dgm:spPr/>
    </dgm:pt>
    <dgm:pt modelId="{A0610956-9D6D-4BFA-8213-E48A39100661}" type="pres">
      <dgm:prSet presAssocID="{B0E56DAE-131A-408E-9440-2F585A00364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114A87-0B48-4FF9-8D83-5574A5ED0AC7}" type="pres">
      <dgm:prSet presAssocID="{B0E56DAE-131A-408E-9440-2F585A003644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E7204DEF-F4E0-4293-8207-8E0E2DBA3450}" type="pres">
      <dgm:prSet presAssocID="{329084CD-87B5-439E-A37B-D03D367CFC18}" presName="sibTrans" presStyleCnt="0"/>
      <dgm:spPr/>
    </dgm:pt>
    <dgm:pt modelId="{EB3CAB10-E0DA-4BF1-8E0A-54CC581ADEBE}" type="pres">
      <dgm:prSet presAssocID="{68A78E11-A795-4732-A426-0B2A85CEFDDD}" presName="composite" presStyleCnt="0">
        <dgm:presLayoutVars>
          <dgm:chMax val="1"/>
          <dgm:chPref val="1"/>
        </dgm:presLayoutVars>
      </dgm:prSet>
      <dgm:spPr/>
    </dgm:pt>
    <dgm:pt modelId="{322CD9E9-347A-4A37-BA79-42C3AE921B05}" type="pres">
      <dgm:prSet presAssocID="{68A78E11-A795-4732-A426-0B2A85CEFDDD}" presName="Accent" presStyleLbl="trAlignAcc1" presStyleIdx="4" presStyleCnt="5">
        <dgm:presLayoutVars>
          <dgm:chMax val="0"/>
          <dgm:chPref val="0"/>
        </dgm:presLayoutVars>
      </dgm:prSet>
      <dgm:spPr/>
    </dgm:pt>
    <dgm:pt modelId="{29CDCD37-CFF6-4B31-9D55-B20AE803731D}" type="pres">
      <dgm:prSet presAssocID="{68A78E11-A795-4732-A426-0B2A85CEFDDD}" presName="Image" presStyleLbl="alignImgPlace1" presStyleIdx="4" presStyleCnt="5" custLinFactNeighborX="-192" custLinFactNeighborY="-2249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/>
          <a:srcRect/>
          <a:stretch>
            <a:fillRect l="9965" t="-5864" r="7769" b="-20826"/>
          </a:stretch>
        </a:blipFill>
      </dgm:spPr>
    </dgm:pt>
    <dgm:pt modelId="{BF52F0B9-58C0-4E8D-8BC7-A2D8B148AE72}" type="pres">
      <dgm:prSet presAssocID="{68A78E11-A795-4732-A426-0B2A85CEFDDD}" presName="ChildComposite" presStyleCnt="0"/>
      <dgm:spPr/>
    </dgm:pt>
    <dgm:pt modelId="{D461F4AB-28B8-4732-9726-7BCF88F914D3}" type="pres">
      <dgm:prSet presAssocID="{68A78E11-A795-4732-A426-0B2A85CEFDD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B43478-2CA6-44F3-9762-E9339A237114}" type="pres">
      <dgm:prSet presAssocID="{68A78E11-A795-4732-A426-0B2A85CEFDDD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3D190900-D86D-4497-9505-1D4FD9B464F1}" srcId="{54CD381A-6F9F-4D87-80E7-65BB2A971059}" destId="{0B241CC2-FF2B-4E33-9C15-B83A39B8D8DB}" srcOrd="2" destOrd="0" parTransId="{3A9E3628-03B7-480D-BEE2-FE5763F23396}" sibTransId="{72AA6917-F54D-4594-ADDC-CB2D6E72BB71}"/>
    <dgm:cxn modelId="{0DAFD45B-6F48-4FE4-85B5-DEF05E97AFDF}" type="presOf" srcId="{0B241CC2-FF2B-4E33-9C15-B83A39B8D8DB}" destId="{D4AA796C-025E-4E06-8E67-26E0068BEED7}" srcOrd="0" destOrd="0" presId="urn:microsoft.com/office/officeart/2008/layout/CaptionedPictures"/>
    <dgm:cxn modelId="{624EBB5C-8A5F-45FD-9D5D-23E9F52F931B}" type="presOf" srcId="{54CD381A-6F9F-4D87-80E7-65BB2A971059}" destId="{AB2FC602-FB70-4127-BF62-61D8E771F189}" srcOrd="0" destOrd="0" presId="urn:microsoft.com/office/officeart/2008/layout/CaptionedPictures"/>
    <dgm:cxn modelId="{F3292442-C61F-4182-B3CF-0B5527CAD294}" type="presOf" srcId="{68A78E11-A795-4732-A426-0B2A85CEFDDD}" destId="{32B43478-2CA6-44F3-9762-E9339A237114}" srcOrd="0" destOrd="0" presId="urn:microsoft.com/office/officeart/2008/layout/CaptionedPictures"/>
    <dgm:cxn modelId="{134A3747-03F2-4977-95B7-BD97A4346BA4}" srcId="{54CD381A-6F9F-4D87-80E7-65BB2A971059}" destId="{B0E56DAE-131A-408E-9440-2F585A003644}" srcOrd="3" destOrd="0" parTransId="{ED9190B6-194C-4C72-996A-42ACA2CF9BF6}" sibTransId="{329084CD-87B5-439E-A37B-D03D367CFC18}"/>
    <dgm:cxn modelId="{76887A54-D3FC-4C1A-A8FB-7785BF962E36}" srcId="{54CD381A-6F9F-4D87-80E7-65BB2A971059}" destId="{68A78E11-A795-4732-A426-0B2A85CEFDDD}" srcOrd="4" destOrd="0" parTransId="{8E47E438-0273-42E0-8BDD-CBD7D4960CCA}" sibTransId="{750027E8-5C1E-4100-B2EF-B60A3F0FFD4E}"/>
    <dgm:cxn modelId="{6AF0555A-E44B-4EB6-9F11-F7189044A9D7}" type="presOf" srcId="{B0E56DAE-131A-408E-9440-2F585A003644}" destId="{BF114A87-0B48-4FF9-8D83-5574A5ED0AC7}" srcOrd="0" destOrd="0" presId="urn:microsoft.com/office/officeart/2008/layout/CaptionedPictures"/>
    <dgm:cxn modelId="{C2245C9B-F4E3-4084-8E82-4D5BDD8AA5AA}" type="presOf" srcId="{380DA905-DCAF-4B1F-B18E-76997AF28117}" destId="{DEE5CA67-BE17-431D-9558-D90EC20E0246}" srcOrd="0" destOrd="0" presId="urn:microsoft.com/office/officeart/2008/layout/CaptionedPictures"/>
    <dgm:cxn modelId="{FDDC859E-E48C-4C0F-9D85-CE2D1B44FFAE}" srcId="{54CD381A-6F9F-4D87-80E7-65BB2A971059}" destId="{380DA905-DCAF-4B1F-B18E-76997AF28117}" srcOrd="0" destOrd="0" parTransId="{2BE901B6-8C38-4438-ADB2-38589E671BA6}" sibTransId="{DA0C44D7-465D-4678-A43B-2993B9FD927E}"/>
    <dgm:cxn modelId="{C258E0C4-97F8-496B-A49D-0E43B9A610D1}" srcId="{54CD381A-6F9F-4D87-80E7-65BB2A971059}" destId="{856B9F4D-BA1B-4954-8D84-B45FE03FF06F}" srcOrd="1" destOrd="0" parTransId="{38EC0255-DFF7-4075-AB91-A263A7980F23}" sibTransId="{B58300C0-3375-45C6-ACAF-A9264027142F}"/>
    <dgm:cxn modelId="{A7994AF3-10F4-4852-8B14-1F2CBA7D0BAC}" type="presOf" srcId="{856B9F4D-BA1B-4954-8D84-B45FE03FF06F}" destId="{FBB86545-8022-4AE0-89C4-85C426D4504C}" srcOrd="0" destOrd="0" presId="urn:microsoft.com/office/officeart/2008/layout/CaptionedPictures"/>
    <dgm:cxn modelId="{940FD7DA-1E33-4D01-AD17-E897159CE398}" type="presParOf" srcId="{AB2FC602-FB70-4127-BF62-61D8E771F189}" destId="{D717750E-A39F-4EA1-8E83-5C8DE86693D3}" srcOrd="0" destOrd="0" presId="urn:microsoft.com/office/officeart/2008/layout/CaptionedPictures"/>
    <dgm:cxn modelId="{4CC72367-91FC-486B-9531-39D17DF02CFB}" type="presParOf" srcId="{D717750E-A39F-4EA1-8E83-5C8DE86693D3}" destId="{62942BAD-1B39-4026-80F4-35386E6EB943}" srcOrd="0" destOrd="0" presId="urn:microsoft.com/office/officeart/2008/layout/CaptionedPictures"/>
    <dgm:cxn modelId="{DFE13044-E8D0-49EF-98D4-DC823B784487}" type="presParOf" srcId="{D717750E-A39F-4EA1-8E83-5C8DE86693D3}" destId="{6FFC7061-57EC-4FE1-94D8-400E8A74B59A}" srcOrd="1" destOrd="0" presId="urn:microsoft.com/office/officeart/2008/layout/CaptionedPictures"/>
    <dgm:cxn modelId="{587FF480-780B-4BFA-8823-DCC538B21B20}" type="presParOf" srcId="{D717750E-A39F-4EA1-8E83-5C8DE86693D3}" destId="{90AF3D28-5D74-4AD3-A779-3DE62CB7B063}" srcOrd="2" destOrd="0" presId="urn:microsoft.com/office/officeart/2008/layout/CaptionedPictures"/>
    <dgm:cxn modelId="{862A53AF-90CD-438E-BC9F-7B329869672C}" type="presParOf" srcId="{90AF3D28-5D74-4AD3-A779-3DE62CB7B063}" destId="{520DB5EB-D86E-4B53-A34A-09D0E53DE32B}" srcOrd="0" destOrd="0" presId="urn:microsoft.com/office/officeart/2008/layout/CaptionedPictures"/>
    <dgm:cxn modelId="{DF080953-83BF-4CA0-B4D8-58257ECB370B}" type="presParOf" srcId="{90AF3D28-5D74-4AD3-A779-3DE62CB7B063}" destId="{DEE5CA67-BE17-431D-9558-D90EC20E0246}" srcOrd="1" destOrd="0" presId="urn:microsoft.com/office/officeart/2008/layout/CaptionedPictures"/>
    <dgm:cxn modelId="{BE42B456-CD73-4B08-84C1-29101B4ED7C3}" type="presParOf" srcId="{AB2FC602-FB70-4127-BF62-61D8E771F189}" destId="{BB1F71CE-FEC7-4661-AA42-1AD29267123A}" srcOrd="1" destOrd="0" presId="urn:microsoft.com/office/officeart/2008/layout/CaptionedPictures"/>
    <dgm:cxn modelId="{9FEB808D-9107-489C-B957-B11C087F4E2B}" type="presParOf" srcId="{AB2FC602-FB70-4127-BF62-61D8E771F189}" destId="{83349604-324C-48EB-B6FC-CD6A50C32B04}" srcOrd="2" destOrd="0" presId="urn:microsoft.com/office/officeart/2008/layout/CaptionedPictures"/>
    <dgm:cxn modelId="{6D0C34A6-FA88-4E2F-97E5-0142C5DDE40D}" type="presParOf" srcId="{83349604-324C-48EB-B6FC-CD6A50C32B04}" destId="{A0F9E38D-8E02-4222-B5DD-D9D8ADDD2C79}" srcOrd="0" destOrd="0" presId="urn:microsoft.com/office/officeart/2008/layout/CaptionedPictures"/>
    <dgm:cxn modelId="{61EC9BE6-7F4A-4223-8D47-F1723918E331}" type="presParOf" srcId="{83349604-324C-48EB-B6FC-CD6A50C32B04}" destId="{F8C262D3-784E-4505-B0E4-2B39D79B73FD}" srcOrd="1" destOrd="0" presId="urn:microsoft.com/office/officeart/2008/layout/CaptionedPictures"/>
    <dgm:cxn modelId="{CDDC6CD7-5306-43BA-AE62-E981600F5F72}" type="presParOf" srcId="{83349604-324C-48EB-B6FC-CD6A50C32B04}" destId="{605E71A4-C689-4C0D-AFE1-BBA7A3A359E4}" srcOrd="2" destOrd="0" presId="urn:microsoft.com/office/officeart/2008/layout/CaptionedPictures"/>
    <dgm:cxn modelId="{3C5DB962-CF3B-4FF7-8F27-48F9B2ACB058}" type="presParOf" srcId="{605E71A4-C689-4C0D-AFE1-BBA7A3A359E4}" destId="{8D2278E3-BA96-4BDB-824C-4BB327982A31}" srcOrd="0" destOrd="0" presId="urn:microsoft.com/office/officeart/2008/layout/CaptionedPictures"/>
    <dgm:cxn modelId="{66BAEDB5-C2FD-489E-86DD-374BFDDD5112}" type="presParOf" srcId="{605E71A4-C689-4C0D-AFE1-BBA7A3A359E4}" destId="{FBB86545-8022-4AE0-89C4-85C426D4504C}" srcOrd="1" destOrd="0" presId="urn:microsoft.com/office/officeart/2008/layout/CaptionedPictures"/>
    <dgm:cxn modelId="{14C0A571-3030-4B8B-8783-A66F47C597E2}" type="presParOf" srcId="{AB2FC602-FB70-4127-BF62-61D8E771F189}" destId="{A91B195D-DAE2-46FD-BB11-A2B56DC52B81}" srcOrd="3" destOrd="0" presId="urn:microsoft.com/office/officeart/2008/layout/CaptionedPictures"/>
    <dgm:cxn modelId="{33808034-451D-4966-91DC-EE5CF9B12173}" type="presParOf" srcId="{AB2FC602-FB70-4127-BF62-61D8E771F189}" destId="{B3ACE033-BE79-4DAB-9B43-288241DCB874}" srcOrd="4" destOrd="0" presId="urn:microsoft.com/office/officeart/2008/layout/CaptionedPictures"/>
    <dgm:cxn modelId="{4F42C8D7-E9BF-4411-BD57-735BD8E1D701}" type="presParOf" srcId="{B3ACE033-BE79-4DAB-9B43-288241DCB874}" destId="{7F7D34C7-0A56-436E-95DD-1DD83F935D5D}" srcOrd="0" destOrd="0" presId="urn:microsoft.com/office/officeart/2008/layout/CaptionedPictures"/>
    <dgm:cxn modelId="{11EE603F-8AD9-4088-AA4F-10B6DAABC56F}" type="presParOf" srcId="{B3ACE033-BE79-4DAB-9B43-288241DCB874}" destId="{3565302F-B3CE-4F0B-8FFF-4FC01223F3EB}" srcOrd="1" destOrd="0" presId="urn:microsoft.com/office/officeart/2008/layout/CaptionedPictures"/>
    <dgm:cxn modelId="{B8E50EA6-D452-4CB3-B957-ECD104295E0C}" type="presParOf" srcId="{B3ACE033-BE79-4DAB-9B43-288241DCB874}" destId="{97A146C0-9E80-420B-87FA-29EFEFD3CDC0}" srcOrd="2" destOrd="0" presId="urn:microsoft.com/office/officeart/2008/layout/CaptionedPictures"/>
    <dgm:cxn modelId="{C921DD4D-2473-4690-B714-5ECFDB175E53}" type="presParOf" srcId="{97A146C0-9E80-420B-87FA-29EFEFD3CDC0}" destId="{208A7731-944C-4E7F-8B44-A38536E2756F}" srcOrd="0" destOrd="0" presId="urn:microsoft.com/office/officeart/2008/layout/CaptionedPictures"/>
    <dgm:cxn modelId="{217493BA-B369-4DE2-88F9-F5194004A1CF}" type="presParOf" srcId="{97A146C0-9E80-420B-87FA-29EFEFD3CDC0}" destId="{D4AA796C-025E-4E06-8E67-26E0068BEED7}" srcOrd="1" destOrd="0" presId="urn:microsoft.com/office/officeart/2008/layout/CaptionedPictures"/>
    <dgm:cxn modelId="{1010E4F2-829F-4DA0-B2A2-080817FD43D8}" type="presParOf" srcId="{AB2FC602-FB70-4127-BF62-61D8E771F189}" destId="{92AEA826-0357-40A4-AA1A-1BAF72AD0555}" srcOrd="5" destOrd="0" presId="urn:microsoft.com/office/officeart/2008/layout/CaptionedPictures"/>
    <dgm:cxn modelId="{6606B195-64F9-4988-AFF4-650C4D8AAE0E}" type="presParOf" srcId="{AB2FC602-FB70-4127-BF62-61D8E771F189}" destId="{75DE3AB9-619F-4449-A52F-A42C1961F383}" srcOrd="6" destOrd="0" presId="urn:microsoft.com/office/officeart/2008/layout/CaptionedPictures"/>
    <dgm:cxn modelId="{AED6242B-2F07-4F8A-A578-18436C5D6605}" type="presParOf" srcId="{75DE3AB9-619F-4449-A52F-A42C1961F383}" destId="{6B7509D0-805C-487F-B00E-8B172E8E91CF}" srcOrd="0" destOrd="0" presId="urn:microsoft.com/office/officeart/2008/layout/CaptionedPictures"/>
    <dgm:cxn modelId="{79AD6EE1-59B4-4998-80C0-FB1839B3B0E8}" type="presParOf" srcId="{75DE3AB9-619F-4449-A52F-A42C1961F383}" destId="{BE7256D6-3708-4E5F-ADF4-3C02DCCBEF1C}" srcOrd="1" destOrd="0" presId="urn:microsoft.com/office/officeart/2008/layout/CaptionedPictures"/>
    <dgm:cxn modelId="{1D0667C1-AEFF-4E1E-8FDE-695A1EEF5B1F}" type="presParOf" srcId="{75DE3AB9-619F-4449-A52F-A42C1961F383}" destId="{CA1AA5C6-673E-4E19-AFF7-ED1032484C76}" srcOrd="2" destOrd="0" presId="urn:microsoft.com/office/officeart/2008/layout/CaptionedPictures"/>
    <dgm:cxn modelId="{D92496DF-AA6C-480F-972C-AB6A9D5F88FC}" type="presParOf" srcId="{CA1AA5C6-673E-4E19-AFF7-ED1032484C76}" destId="{A0610956-9D6D-4BFA-8213-E48A39100661}" srcOrd="0" destOrd="0" presId="urn:microsoft.com/office/officeart/2008/layout/CaptionedPictures"/>
    <dgm:cxn modelId="{0AC604AB-5071-4B51-9124-755ED60C002B}" type="presParOf" srcId="{CA1AA5C6-673E-4E19-AFF7-ED1032484C76}" destId="{BF114A87-0B48-4FF9-8D83-5574A5ED0AC7}" srcOrd="1" destOrd="0" presId="urn:microsoft.com/office/officeart/2008/layout/CaptionedPictures"/>
    <dgm:cxn modelId="{D418FFF5-87ED-4581-82A1-020367DF2142}" type="presParOf" srcId="{AB2FC602-FB70-4127-BF62-61D8E771F189}" destId="{E7204DEF-F4E0-4293-8207-8E0E2DBA3450}" srcOrd="7" destOrd="0" presId="urn:microsoft.com/office/officeart/2008/layout/CaptionedPictures"/>
    <dgm:cxn modelId="{09EA4D33-576E-425F-9323-6D310F94928C}" type="presParOf" srcId="{AB2FC602-FB70-4127-BF62-61D8E771F189}" destId="{EB3CAB10-E0DA-4BF1-8E0A-54CC581ADEBE}" srcOrd="8" destOrd="0" presId="urn:microsoft.com/office/officeart/2008/layout/CaptionedPictures"/>
    <dgm:cxn modelId="{47165FB5-3729-45BE-8C14-E394F05450E5}" type="presParOf" srcId="{EB3CAB10-E0DA-4BF1-8E0A-54CC581ADEBE}" destId="{322CD9E9-347A-4A37-BA79-42C3AE921B05}" srcOrd="0" destOrd="0" presId="urn:microsoft.com/office/officeart/2008/layout/CaptionedPictures"/>
    <dgm:cxn modelId="{67A995F1-6CE9-41D7-A85A-19FAD0585A55}" type="presParOf" srcId="{EB3CAB10-E0DA-4BF1-8E0A-54CC581ADEBE}" destId="{29CDCD37-CFF6-4B31-9D55-B20AE803731D}" srcOrd="1" destOrd="0" presId="urn:microsoft.com/office/officeart/2008/layout/CaptionedPictures"/>
    <dgm:cxn modelId="{2D9040D4-1544-4E53-84A1-CA2C5596AE3C}" type="presParOf" srcId="{EB3CAB10-E0DA-4BF1-8E0A-54CC581ADEBE}" destId="{BF52F0B9-58C0-4E8D-8BC7-A2D8B148AE72}" srcOrd="2" destOrd="0" presId="urn:microsoft.com/office/officeart/2008/layout/CaptionedPictures"/>
    <dgm:cxn modelId="{D33F63F5-2688-42A0-924E-0BC2C246E8D2}" type="presParOf" srcId="{BF52F0B9-58C0-4E8D-8BC7-A2D8B148AE72}" destId="{D461F4AB-28B8-4732-9726-7BCF88F914D3}" srcOrd="0" destOrd="0" presId="urn:microsoft.com/office/officeart/2008/layout/CaptionedPictures"/>
    <dgm:cxn modelId="{2DC9DC72-D869-41C8-AEDB-194DC884D051}" type="presParOf" srcId="{BF52F0B9-58C0-4E8D-8BC7-A2D8B148AE72}" destId="{32B43478-2CA6-44F3-9762-E9339A23711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ED0D6-AD00-402A-9A47-54203177A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506E77A-92E6-4455-9290-5669C14843C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1. Problem Statement</a:t>
          </a:r>
          <a:endParaRPr lang="en-SG" dirty="0"/>
        </a:p>
      </dgm:t>
    </dgm:pt>
    <dgm:pt modelId="{B39B9FC4-73EE-433A-88A6-8CFEF4581117}" type="parTrans" cxnId="{2D2E704F-D371-4E85-B718-67CAD0ADE8F5}">
      <dgm:prSet/>
      <dgm:spPr/>
      <dgm:t>
        <a:bodyPr/>
        <a:lstStyle/>
        <a:p>
          <a:endParaRPr lang="en-SG"/>
        </a:p>
      </dgm:t>
    </dgm:pt>
    <dgm:pt modelId="{382BDA25-0F4E-4570-9160-009A05206B93}" type="sibTrans" cxnId="{2D2E704F-D371-4E85-B718-67CAD0ADE8F5}">
      <dgm:prSet/>
      <dgm:spPr/>
      <dgm:t>
        <a:bodyPr/>
        <a:lstStyle/>
        <a:p>
          <a:endParaRPr lang="en-SG"/>
        </a:p>
      </dgm:t>
    </dgm:pt>
    <dgm:pt modelId="{F55BC38E-A44A-47CA-80DA-AB6CD7D7E4C3}">
      <dgm:prSet/>
      <dgm:spPr/>
      <dgm:t>
        <a:bodyPr/>
        <a:lstStyle/>
        <a:p>
          <a:r>
            <a:rPr lang="en-GB" dirty="0"/>
            <a:t>2. Our Journey</a:t>
          </a:r>
        </a:p>
      </dgm:t>
    </dgm:pt>
    <dgm:pt modelId="{A2F0067B-D188-454F-AA31-111FAB80F000}" type="parTrans" cxnId="{CB838C6A-FF3F-41FC-9F95-648BE04BAF28}">
      <dgm:prSet/>
      <dgm:spPr/>
      <dgm:t>
        <a:bodyPr/>
        <a:lstStyle/>
        <a:p>
          <a:endParaRPr lang="en-SG"/>
        </a:p>
      </dgm:t>
    </dgm:pt>
    <dgm:pt modelId="{FF3CD285-D72C-4918-9B40-BFB31EBE8CFF}" type="sibTrans" cxnId="{CB838C6A-FF3F-41FC-9F95-648BE04BAF28}">
      <dgm:prSet/>
      <dgm:spPr/>
      <dgm:t>
        <a:bodyPr/>
        <a:lstStyle/>
        <a:p>
          <a:endParaRPr lang="en-SG"/>
        </a:p>
      </dgm:t>
    </dgm:pt>
    <dgm:pt modelId="{ECBAF203-A1BE-48DF-BFFF-56C821FD4961}">
      <dgm:prSet/>
      <dgm:spPr/>
      <dgm:t>
        <a:bodyPr/>
        <a:lstStyle/>
        <a:p>
          <a:r>
            <a:rPr lang="en-GB" dirty="0"/>
            <a:t>3. Our Product</a:t>
          </a:r>
        </a:p>
      </dgm:t>
    </dgm:pt>
    <dgm:pt modelId="{846406F0-755A-44A4-BE15-F40A4288AFAB}" type="parTrans" cxnId="{F7798194-5454-459C-8F0D-0702604E4D02}">
      <dgm:prSet/>
      <dgm:spPr/>
      <dgm:t>
        <a:bodyPr/>
        <a:lstStyle/>
        <a:p>
          <a:endParaRPr lang="en-SG"/>
        </a:p>
      </dgm:t>
    </dgm:pt>
    <dgm:pt modelId="{4E0A4626-9198-4102-A92A-D4F34D3DEFE7}" type="sibTrans" cxnId="{F7798194-5454-459C-8F0D-0702604E4D02}">
      <dgm:prSet/>
      <dgm:spPr/>
      <dgm:t>
        <a:bodyPr/>
        <a:lstStyle/>
        <a:p>
          <a:endParaRPr lang="en-SG"/>
        </a:p>
      </dgm:t>
    </dgm:pt>
    <dgm:pt modelId="{0A9A3FF4-1464-4111-84DE-5C5878324CE1}">
      <dgm:prSet/>
      <dgm:spPr/>
      <dgm:t>
        <a:bodyPr/>
        <a:lstStyle/>
        <a:p>
          <a:r>
            <a:rPr lang="en-GB" dirty="0"/>
            <a:t>5. Sales</a:t>
          </a:r>
        </a:p>
      </dgm:t>
    </dgm:pt>
    <dgm:pt modelId="{FB4BDDF3-835F-4CB2-ABB8-00AA604577E4}" type="parTrans" cxnId="{E83B5F7E-532C-495E-A90C-FD143A5EA5AF}">
      <dgm:prSet/>
      <dgm:spPr/>
      <dgm:t>
        <a:bodyPr/>
        <a:lstStyle/>
        <a:p>
          <a:endParaRPr lang="en-SG"/>
        </a:p>
      </dgm:t>
    </dgm:pt>
    <dgm:pt modelId="{F3A74146-8477-47DF-B3EA-9905697FA720}" type="sibTrans" cxnId="{E83B5F7E-532C-495E-A90C-FD143A5EA5AF}">
      <dgm:prSet/>
      <dgm:spPr/>
      <dgm:t>
        <a:bodyPr/>
        <a:lstStyle/>
        <a:p>
          <a:endParaRPr lang="en-SG"/>
        </a:p>
      </dgm:t>
    </dgm:pt>
    <dgm:pt modelId="{41FFF8B2-567D-42EB-9F7E-4D3C8FAC007D}">
      <dgm:prSet/>
      <dgm:spPr/>
      <dgm:t>
        <a:bodyPr/>
        <a:lstStyle/>
        <a:p>
          <a:r>
            <a:rPr lang="en-GB" dirty="0"/>
            <a:t>6. Forecast</a:t>
          </a:r>
        </a:p>
      </dgm:t>
    </dgm:pt>
    <dgm:pt modelId="{9840BD9D-6D47-43F6-9266-111A07A4E29A}" type="parTrans" cxnId="{1F3309C1-88FE-4E8D-BD8A-AAF5EA8647BF}">
      <dgm:prSet/>
      <dgm:spPr/>
      <dgm:t>
        <a:bodyPr/>
        <a:lstStyle/>
        <a:p>
          <a:endParaRPr lang="en-SG"/>
        </a:p>
      </dgm:t>
    </dgm:pt>
    <dgm:pt modelId="{C1B9B228-33DC-41CB-9489-761A3B04780E}" type="sibTrans" cxnId="{1F3309C1-88FE-4E8D-BD8A-AAF5EA8647BF}">
      <dgm:prSet/>
      <dgm:spPr/>
      <dgm:t>
        <a:bodyPr/>
        <a:lstStyle/>
        <a:p>
          <a:endParaRPr lang="en-SG"/>
        </a:p>
      </dgm:t>
    </dgm:pt>
    <dgm:pt modelId="{75599EB8-BEB1-49D8-9C53-9C30B252ECBA}">
      <dgm:prSet/>
      <dgm:spPr/>
      <dgm:t>
        <a:bodyPr/>
        <a:lstStyle/>
        <a:p>
          <a:r>
            <a:rPr lang="en-GB" dirty="0"/>
            <a:t>4. Marketing Plan</a:t>
          </a:r>
        </a:p>
      </dgm:t>
    </dgm:pt>
    <dgm:pt modelId="{A885AB01-2EDC-4AD8-8027-B197A993191B}" type="parTrans" cxnId="{384F512F-4A05-4EC5-A19A-4D9E3E83E1F2}">
      <dgm:prSet/>
      <dgm:spPr/>
    </dgm:pt>
    <dgm:pt modelId="{FC756AA3-87AC-4C5A-A501-2EA25E017E24}" type="sibTrans" cxnId="{384F512F-4A05-4EC5-A19A-4D9E3E83E1F2}">
      <dgm:prSet/>
      <dgm:spPr/>
    </dgm:pt>
    <dgm:pt modelId="{8FA9104A-7AC9-4EAE-ADF5-F1A2130555C7}" type="pres">
      <dgm:prSet presAssocID="{50EED0D6-AD00-402A-9A47-54203177AB8F}" presName="linear" presStyleCnt="0">
        <dgm:presLayoutVars>
          <dgm:dir/>
          <dgm:animLvl val="lvl"/>
          <dgm:resizeHandles val="exact"/>
        </dgm:presLayoutVars>
      </dgm:prSet>
      <dgm:spPr/>
    </dgm:pt>
    <dgm:pt modelId="{C77396A9-8072-45AF-918D-1A4F6AF55DF3}" type="pres">
      <dgm:prSet presAssocID="{3506E77A-92E6-4455-9290-5669C14843C3}" presName="parentLin" presStyleCnt="0"/>
      <dgm:spPr/>
    </dgm:pt>
    <dgm:pt modelId="{BDF930F2-0D07-4CBC-A619-D8D4DC6041CA}" type="pres">
      <dgm:prSet presAssocID="{3506E77A-92E6-4455-9290-5669C14843C3}" presName="parentLeftMargin" presStyleLbl="node1" presStyleIdx="0" presStyleCnt="6"/>
      <dgm:spPr/>
    </dgm:pt>
    <dgm:pt modelId="{1BAE59F7-EF1D-4F41-84A8-AA26F5D2E668}" type="pres">
      <dgm:prSet presAssocID="{3506E77A-92E6-4455-9290-5669C14843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8982FD-FBB7-4F22-8663-D79A3B24C3B2}" type="pres">
      <dgm:prSet presAssocID="{3506E77A-92E6-4455-9290-5669C14843C3}" presName="negativeSpace" presStyleCnt="0"/>
      <dgm:spPr/>
    </dgm:pt>
    <dgm:pt modelId="{F961DB4A-80DC-416C-83F3-CCAB9021E309}" type="pres">
      <dgm:prSet presAssocID="{3506E77A-92E6-4455-9290-5669C14843C3}" presName="childText" presStyleLbl="conFgAcc1" presStyleIdx="0" presStyleCnt="6">
        <dgm:presLayoutVars>
          <dgm:bulletEnabled val="1"/>
        </dgm:presLayoutVars>
      </dgm:prSet>
      <dgm:spPr/>
    </dgm:pt>
    <dgm:pt modelId="{25B76FDA-BC62-4D59-BE9A-F438FC078F10}" type="pres">
      <dgm:prSet presAssocID="{382BDA25-0F4E-4570-9160-009A05206B93}" presName="spaceBetweenRectangles" presStyleCnt="0"/>
      <dgm:spPr/>
    </dgm:pt>
    <dgm:pt modelId="{E634775C-534E-4572-9E1D-2E56DCFD6517}" type="pres">
      <dgm:prSet presAssocID="{F55BC38E-A44A-47CA-80DA-AB6CD7D7E4C3}" presName="parentLin" presStyleCnt="0"/>
      <dgm:spPr/>
    </dgm:pt>
    <dgm:pt modelId="{2B7DA457-7285-4AB7-836F-12F884992AD9}" type="pres">
      <dgm:prSet presAssocID="{F55BC38E-A44A-47CA-80DA-AB6CD7D7E4C3}" presName="parentLeftMargin" presStyleLbl="node1" presStyleIdx="0" presStyleCnt="6"/>
      <dgm:spPr/>
    </dgm:pt>
    <dgm:pt modelId="{5A53F8AD-CDB2-42F9-8ACA-E775EEED9D64}" type="pres">
      <dgm:prSet presAssocID="{F55BC38E-A44A-47CA-80DA-AB6CD7D7E4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B6BC2A-4CAB-453C-B8BE-DDE8F6238195}" type="pres">
      <dgm:prSet presAssocID="{F55BC38E-A44A-47CA-80DA-AB6CD7D7E4C3}" presName="negativeSpace" presStyleCnt="0"/>
      <dgm:spPr/>
    </dgm:pt>
    <dgm:pt modelId="{12049C51-3916-4ED8-8686-FBF9D004BE88}" type="pres">
      <dgm:prSet presAssocID="{F55BC38E-A44A-47CA-80DA-AB6CD7D7E4C3}" presName="childText" presStyleLbl="conFgAcc1" presStyleIdx="1" presStyleCnt="6">
        <dgm:presLayoutVars>
          <dgm:bulletEnabled val="1"/>
        </dgm:presLayoutVars>
      </dgm:prSet>
      <dgm:spPr/>
    </dgm:pt>
    <dgm:pt modelId="{8552361B-091F-4222-8E14-19D18AFBC946}" type="pres">
      <dgm:prSet presAssocID="{FF3CD285-D72C-4918-9B40-BFB31EBE8CFF}" presName="spaceBetweenRectangles" presStyleCnt="0"/>
      <dgm:spPr/>
    </dgm:pt>
    <dgm:pt modelId="{4A031089-684F-478F-B8E5-843AD5EC04CB}" type="pres">
      <dgm:prSet presAssocID="{ECBAF203-A1BE-48DF-BFFF-56C821FD4961}" presName="parentLin" presStyleCnt="0"/>
      <dgm:spPr/>
    </dgm:pt>
    <dgm:pt modelId="{F41E7AB7-DFCC-411B-BC54-8BA29CD18CF4}" type="pres">
      <dgm:prSet presAssocID="{ECBAF203-A1BE-48DF-BFFF-56C821FD4961}" presName="parentLeftMargin" presStyleLbl="node1" presStyleIdx="1" presStyleCnt="6"/>
      <dgm:spPr/>
    </dgm:pt>
    <dgm:pt modelId="{799C2EDF-E9D0-48FE-B5A7-A9F1CD7714FD}" type="pres">
      <dgm:prSet presAssocID="{ECBAF203-A1BE-48DF-BFFF-56C821FD49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C9AD5F-8790-425D-8D4A-51C294BCD451}" type="pres">
      <dgm:prSet presAssocID="{ECBAF203-A1BE-48DF-BFFF-56C821FD4961}" presName="negativeSpace" presStyleCnt="0"/>
      <dgm:spPr/>
    </dgm:pt>
    <dgm:pt modelId="{6A972A9E-50BC-45DC-93D7-C99D1276EC19}" type="pres">
      <dgm:prSet presAssocID="{ECBAF203-A1BE-48DF-BFFF-56C821FD4961}" presName="childText" presStyleLbl="conFgAcc1" presStyleIdx="2" presStyleCnt="6">
        <dgm:presLayoutVars>
          <dgm:bulletEnabled val="1"/>
        </dgm:presLayoutVars>
      </dgm:prSet>
      <dgm:spPr/>
    </dgm:pt>
    <dgm:pt modelId="{3CF65A27-6EF1-44D5-A05B-D73A261DB8A2}" type="pres">
      <dgm:prSet presAssocID="{4E0A4626-9198-4102-A92A-D4F34D3DEFE7}" presName="spaceBetweenRectangles" presStyleCnt="0"/>
      <dgm:spPr/>
    </dgm:pt>
    <dgm:pt modelId="{DD47F773-E531-4E02-848C-BF1552018E78}" type="pres">
      <dgm:prSet presAssocID="{75599EB8-BEB1-49D8-9C53-9C30B252ECBA}" presName="parentLin" presStyleCnt="0"/>
      <dgm:spPr/>
    </dgm:pt>
    <dgm:pt modelId="{19B685DB-04FA-45C5-9AA6-6A3604E6C38F}" type="pres">
      <dgm:prSet presAssocID="{75599EB8-BEB1-49D8-9C53-9C30B252ECBA}" presName="parentLeftMargin" presStyleLbl="node1" presStyleIdx="2" presStyleCnt="6"/>
      <dgm:spPr/>
    </dgm:pt>
    <dgm:pt modelId="{AF1C7577-37E2-4D7E-AC0A-421E33C8383D}" type="pres">
      <dgm:prSet presAssocID="{75599EB8-BEB1-49D8-9C53-9C30B252ECB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4C74DF-CF1E-4FCE-89B5-D8876D2D216F}" type="pres">
      <dgm:prSet presAssocID="{75599EB8-BEB1-49D8-9C53-9C30B252ECBA}" presName="negativeSpace" presStyleCnt="0"/>
      <dgm:spPr/>
    </dgm:pt>
    <dgm:pt modelId="{B23C3A84-2ABA-4D0E-8D3A-9AAED2E3BB49}" type="pres">
      <dgm:prSet presAssocID="{75599EB8-BEB1-49D8-9C53-9C30B252ECBA}" presName="childText" presStyleLbl="conFgAcc1" presStyleIdx="3" presStyleCnt="6">
        <dgm:presLayoutVars>
          <dgm:bulletEnabled val="1"/>
        </dgm:presLayoutVars>
      </dgm:prSet>
      <dgm:spPr/>
    </dgm:pt>
    <dgm:pt modelId="{CE16466B-D452-4B44-98DD-FC40B95E4BA2}" type="pres">
      <dgm:prSet presAssocID="{FC756AA3-87AC-4C5A-A501-2EA25E017E24}" presName="spaceBetweenRectangles" presStyleCnt="0"/>
      <dgm:spPr/>
    </dgm:pt>
    <dgm:pt modelId="{866E699E-94C5-41F9-BC56-8D3BFBC49652}" type="pres">
      <dgm:prSet presAssocID="{0A9A3FF4-1464-4111-84DE-5C5878324CE1}" presName="parentLin" presStyleCnt="0"/>
      <dgm:spPr/>
    </dgm:pt>
    <dgm:pt modelId="{BFA11038-0A71-42A8-B829-D82034222F26}" type="pres">
      <dgm:prSet presAssocID="{0A9A3FF4-1464-4111-84DE-5C5878324CE1}" presName="parentLeftMargin" presStyleLbl="node1" presStyleIdx="3" presStyleCnt="6"/>
      <dgm:spPr/>
    </dgm:pt>
    <dgm:pt modelId="{71A1FC2E-51FC-44E6-AB3A-A817F62AC828}" type="pres">
      <dgm:prSet presAssocID="{0A9A3FF4-1464-4111-84DE-5C5878324C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9E0E72-7786-4BB5-BEBC-149D0CB4DAC8}" type="pres">
      <dgm:prSet presAssocID="{0A9A3FF4-1464-4111-84DE-5C5878324CE1}" presName="negativeSpace" presStyleCnt="0"/>
      <dgm:spPr/>
    </dgm:pt>
    <dgm:pt modelId="{CBE6CC6B-2ADE-4C7B-8FE4-0647EBFD0A23}" type="pres">
      <dgm:prSet presAssocID="{0A9A3FF4-1464-4111-84DE-5C5878324CE1}" presName="childText" presStyleLbl="conFgAcc1" presStyleIdx="4" presStyleCnt="6">
        <dgm:presLayoutVars>
          <dgm:bulletEnabled val="1"/>
        </dgm:presLayoutVars>
      </dgm:prSet>
      <dgm:spPr/>
    </dgm:pt>
    <dgm:pt modelId="{01033F7F-3B60-4A38-8B6B-0080508BDE5D}" type="pres">
      <dgm:prSet presAssocID="{F3A74146-8477-47DF-B3EA-9905697FA720}" presName="spaceBetweenRectangles" presStyleCnt="0"/>
      <dgm:spPr/>
    </dgm:pt>
    <dgm:pt modelId="{A9BFEBC1-2935-4CFA-9598-CFA42F432F71}" type="pres">
      <dgm:prSet presAssocID="{41FFF8B2-567D-42EB-9F7E-4D3C8FAC007D}" presName="parentLin" presStyleCnt="0"/>
      <dgm:spPr/>
    </dgm:pt>
    <dgm:pt modelId="{FE134643-7F24-4A7B-BC6F-0A963E121448}" type="pres">
      <dgm:prSet presAssocID="{41FFF8B2-567D-42EB-9F7E-4D3C8FAC007D}" presName="parentLeftMargin" presStyleLbl="node1" presStyleIdx="4" presStyleCnt="6"/>
      <dgm:spPr/>
    </dgm:pt>
    <dgm:pt modelId="{20E08B0B-1143-4149-8763-66CFD60A91FA}" type="pres">
      <dgm:prSet presAssocID="{41FFF8B2-567D-42EB-9F7E-4D3C8FAC00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DDA8D76-1783-4B48-A9CF-A3D235E04C0B}" type="pres">
      <dgm:prSet presAssocID="{41FFF8B2-567D-42EB-9F7E-4D3C8FAC007D}" presName="negativeSpace" presStyleCnt="0"/>
      <dgm:spPr/>
    </dgm:pt>
    <dgm:pt modelId="{D3F5B1F3-32B0-4C96-9B81-751289DFFB67}" type="pres">
      <dgm:prSet presAssocID="{41FFF8B2-567D-42EB-9F7E-4D3C8FAC00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B4B8407-F546-458C-A635-424237EAEB0F}" type="presOf" srcId="{0A9A3FF4-1464-4111-84DE-5C5878324CE1}" destId="{BFA11038-0A71-42A8-B829-D82034222F26}" srcOrd="0" destOrd="0" presId="urn:microsoft.com/office/officeart/2005/8/layout/list1"/>
    <dgm:cxn modelId="{384F512F-4A05-4EC5-A19A-4D9E3E83E1F2}" srcId="{50EED0D6-AD00-402A-9A47-54203177AB8F}" destId="{75599EB8-BEB1-49D8-9C53-9C30B252ECBA}" srcOrd="3" destOrd="0" parTransId="{A885AB01-2EDC-4AD8-8027-B197A993191B}" sibTransId="{FC756AA3-87AC-4C5A-A501-2EA25E017E24}"/>
    <dgm:cxn modelId="{02C90830-3BEA-4A23-BFBE-9568880E4DB0}" type="presOf" srcId="{3506E77A-92E6-4455-9290-5669C14843C3}" destId="{1BAE59F7-EF1D-4F41-84A8-AA26F5D2E668}" srcOrd="1" destOrd="0" presId="urn:microsoft.com/office/officeart/2005/8/layout/list1"/>
    <dgm:cxn modelId="{6988DA35-8A80-4D15-9049-BED2EED4E916}" type="presOf" srcId="{F55BC38E-A44A-47CA-80DA-AB6CD7D7E4C3}" destId="{5A53F8AD-CDB2-42F9-8ACA-E775EEED9D64}" srcOrd="1" destOrd="0" presId="urn:microsoft.com/office/officeart/2005/8/layout/list1"/>
    <dgm:cxn modelId="{F4934F3A-A958-49D7-8784-35D83F041047}" type="presOf" srcId="{75599EB8-BEB1-49D8-9C53-9C30B252ECBA}" destId="{AF1C7577-37E2-4D7E-AC0A-421E33C8383D}" srcOrd="1" destOrd="0" presId="urn:microsoft.com/office/officeart/2005/8/layout/list1"/>
    <dgm:cxn modelId="{CB838C6A-FF3F-41FC-9F95-648BE04BAF28}" srcId="{50EED0D6-AD00-402A-9A47-54203177AB8F}" destId="{F55BC38E-A44A-47CA-80DA-AB6CD7D7E4C3}" srcOrd="1" destOrd="0" parTransId="{A2F0067B-D188-454F-AA31-111FAB80F000}" sibTransId="{FF3CD285-D72C-4918-9B40-BFB31EBE8CFF}"/>
    <dgm:cxn modelId="{D7A6CF4B-19F8-490B-9D4F-46C134C486DD}" type="presOf" srcId="{ECBAF203-A1BE-48DF-BFFF-56C821FD4961}" destId="{F41E7AB7-DFCC-411B-BC54-8BA29CD18CF4}" srcOrd="0" destOrd="0" presId="urn:microsoft.com/office/officeart/2005/8/layout/list1"/>
    <dgm:cxn modelId="{2D2E704F-D371-4E85-B718-67CAD0ADE8F5}" srcId="{50EED0D6-AD00-402A-9A47-54203177AB8F}" destId="{3506E77A-92E6-4455-9290-5669C14843C3}" srcOrd="0" destOrd="0" parTransId="{B39B9FC4-73EE-433A-88A6-8CFEF4581117}" sibTransId="{382BDA25-0F4E-4570-9160-009A05206B93}"/>
    <dgm:cxn modelId="{D273DD59-0A63-437A-9FFD-F45033F83158}" type="presOf" srcId="{ECBAF203-A1BE-48DF-BFFF-56C821FD4961}" destId="{799C2EDF-E9D0-48FE-B5A7-A9F1CD7714FD}" srcOrd="1" destOrd="0" presId="urn:microsoft.com/office/officeart/2005/8/layout/list1"/>
    <dgm:cxn modelId="{E83B5F7E-532C-495E-A90C-FD143A5EA5AF}" srcId="{50EED0D6-AD00-402A-9A47-54203177AB8F}" destId="{0A9A3FF4-1464-4111-84DE-5C5878324CE1}" srcOrd="4" destOrd="0" parTransId="{FB4BDDF3-835F-4CB2-ABB8-00AA604577E4}" sibTransId="{F3A74146-8477-47DF-B3EA-9905697FA720}"/>
    <dgm:cxn modelId="{5343D688-F69A-47D3-9AE9-3285AF56A8A3}" type="presOf" srcId="{41FFF8B2-567D-42EB-9F7E-4D3C8FAC007D}" destId="{FE134643-7F24-4A7B-BC6F-0A963E121448}" srcOrd="0" destOrd="0" presId="urn:microsoft.com/office/officeart/2005/8/layout/list1"/>
    <dgm:cxn modelId="{D899ED8E-D534-433E-B6AE-1122479BBD1A}" type="presOf" srcId="{F55BC38E-A44A-47CA-80DA-AB6CD7D7E4C3}" destId="{2B7DA457-7285-4AB7-836F-12F884992AD9}" srcOrd="0" destOrd="0" presId="urn:microsoft.com/office/officeart/2005/8/layout/list1"/>
    <dgm:cxn modelId="{04F39190-470C-4262-867D-58459672CBB3}" type="presOf" srcId="{41FFF8B2-567D-42EB-9F7E-4D3C8FAC007D}" destId="{20E08B0B-1143-4149-8763-66CFD60A91FA}" srcOrd="1" destOrd="0" presId="urn:microsoft.com/office/officeart/2005/8/layout/list1"/>
    <dgm:cxn modelId="{F7798194-5454-459C-8F0D-0702604E4D02}" srcId="{50EED0D6-AD00-402A-9A47-54203177AB8F}" destId="{ECBAF203-A1BE-48DF-BFFF-56C821FD4961}" srcOrd="2" destOrd="0" parTransId="{846406F0-755A-44A4-BE15-F40A4288AFAB}" sibTransId="{4E0A4626-9198-4102-A92A-D4F34D3DEFE7}"/>
    <dgm:cxn modelId="{B4C677B0-5219-4933-A074-575639EF014C}" type="presOf" srcId="{3506E77A-92E6-4455-9290-5669C14843C3}" destId="{BDF930F2-0D07-4CBC-A619-D8D4DC6041CA}" srcOrd="0" destOrd="0" presId="urn:microsoft.com/office/officeart/2005/8/layout/list1"/>
    <dgm:cxn modelId="{1F3309C1-88FE-4E8D-BD8A-AAF5EA8647BF}" srcId="{50EED0D6-AD00-402A-9A47-54203177AB8F}" destId="{41FFF8B2-567D-42EB-9F7E-4D3C8FAC007D}" srcOrd="5" destOrd="0" parTransId="{9840BD9D-6D47-43F6-9266-111A07A4E29A}" sibTransId="{C1B9B228-33DC-41CB-9489-761A3B04780E}"/>
    <dgm:cxn modelId="{B3F7D7D2-564D-490B-A165-F8F9FBB49E1F}" type="presOf" srcId="{50EED0D6-AD00-402A-9A47-54203177AB8F}" destId="{8FA9104A-7AC9-4EAE-ADF5-F1A2130555C7}" srcOrd="0" destOrd="0" presId="urn:microsoft.com/office/officeart/2005/8/layout/list1"/>
    <dgm:cxn modelId="{4DE37CDF-58E8-4FF0-BB49-86253F076F31}" type="presOf" srcId="{75599EB8-BEB1-49D8-9C53-9C30B252ECBA}" destId="{19B685DB-04FA-45C5-9AA6-6A3604E6C38F}" srcOrd="0" destOrd="0" presId="urn:microsoft.com/office/officeart/2005/8/layout/list1"/>
    <dgm:cxn modelId="{7D23FCE2-FBEF-449D-BB60-4C7112EFE8B4}" type="presOf" srcId="{0A9A3FF4-1464-4111-84DE-5C5878324CE1}" destId="{71A1FC2E-51FC-44E6-AB3A-A817F62AC828}" srcOrd="1" destOrd="0" presId="urn:microsoft.com/office/officeart/2005/8/layout/list1"/>
    <dgm:cxn modelId="{28029220-C5BC-4AC0-829A-AA25E56540FC}" type="presParOf" srcId="{8FA9104A-7AC9-4EAE-ADF5-F1A2130555C7}" destId="{C77396A9-8072-45AF-918D-1A4F6AF55DF3}" srcOrd="0" destOrd="0" presId="urn:microsoft.com/office/officeart/2005/8/layout/list1"/>
    <dgm:cxn modelId="{32AE5B3E-AD81-49B6-8E58-BB44BD212FB3}" type="presParOf" srcId="{C77396A9-8072-45AF-918D-1A4F6AF55DF3}" destId="{BDF930F2-0D07-4CBC-A619-D8D4DC6041CA}" srcOrd="0" destOrd="0" presId="urn:microsoft.com/office/officeart/2005/8/layout/list1"/>
    <dgm:cxn modelId="{75781726-33E8-4028-8B9A-9C4D783962A1}" type="presParOf" srcId="{C77396A9-8072-45AF-918D-1A4F6AF55DF3}" destId="{1BAE59F7-EF1D-4F41-84A8-AA26F5D2E668}" srcOrd="1" destOrd="0" presId="urn:microsoft.com/office/officeart/2005/8/layout/list1"/>
    <dgm:cxn modelId="{1D1B3FFA-35AD-453A-B1A9-464211E5F0BF}" type="presParOf" srcId="{8FA9104A-7AC9-4EAE-ADF5-F1A2130555C7}" destId="{E88982FD-FBB7-4F22-8663-D79A3B24C3B2}" srcOrd="1" destOrd="0" presId="urn:microsoft.com/office/officeart/2005/8/layout/list1"/>
    <dgm:cxn modelId="{D36FEB81-98B1-4186-9510-ECC43FC13126}" type="presParOf" srcId="{8FA9104A-7AC9-4EAE-ADF5-F1A2130555C7}" destId="{F961DB4A-80DC-416C-83F3-CCAB9021E309}" srcOrd="2" destOrd="0" presId="urn:microsoft.com/office/officeart/2005/8/layout/list1"/>
    <dgm:cxn modelId="{AB2902CA-BBAF-4184-84A2-75A4014544F7}" type="presParOf" srcId="{8FA9104A-7AC9-4EAE-ADF5-F1A2130555C7}" destId="{25B76FDA-BC62-4D59-BE9A-F438FC078F10}" srcOrd="3" destOrd="0" presId="urn:microsoft.com/office/officeart/2005/8/layout/list1"/>
    <dgm:cxn modelId="{F8ADFB27-A477-4BD9-959B-EF07A7FA6E9B}" type="presParOf" srcId="{8FA9104A-7AC9-4EAE-ADF5-F1A2130555C7}" destId="{E634775C-534E-4572-9E1D-2E56DCFD6517}" srcOrd="4" destOrd="0" presId="urn:microsoft.com/office/officeart/2005/8/layout/list1"/>
    <dgm:cxn modelId="{7CDFFCA7-6E87-4125-9AD6-706B596E1358}" type="presParOf" srcId="{E634775C-534E-4572-9E1D-2E56DCFD6517}" destId="{2B7DA457-7285-4AB7-836F-12F884992AD9}" srcOrd="0" destOrd="0" presId="urn:microsoft.com/office/officeart/2005/8/layout/list1"/>
    <dgm:cxn modelId="{EE71F55D-578A-4310-9108-58C5EBF74FC3}" type="presParOf" srcId="{E634775C-534E-4572-9E1D-2E56DCFD6517}" destId="{5A53F8AD-CDB2-42F9-8ACA-E775EEED9D64}" srcOrd="1" destOrd="0" presId="urn:microsoft.com/office/officeart/2005/8/layout/list1"/>
    <dgm:cxn modelId="{40356E95-93A9-4334-AFE8-78C298DA79FF}" type="presParOf" srcId="{8FA9104A-7AC9-4EAE-ADF5-F1A2130555C7}" destId="{89B6BC2A-4CAB-453C-B8BE-DDE8F6238195}" srcOrd="5" destOrd="0" presId="urn:microsoft.com/office/officeart/2005/8/layout/list1"/>
    <dgm:cxn modelId="{66F19F73-292A-4B6C-9574-11E1639BACB9}" type="presParOf" srcId="{8FA9104A-7AC9-4EAE-ADF5-F1A2130555C7}" destId="{12049C51-3916-4ED8-8686-FBF9D004BE88}" srcOrd="6" destOrd="0" presId="urn:microsoft.com/office/officeart/2005/8/layout/list1"/>
    <dgm:cxn modelId="{C6055FD9-F011-4969-8604-CABB925C4726}" type="presParOf" srcId="{8FA9104A-7AC9-4EAE-ADF5-F1A2130555C7}" destId="{8552361B-091F-4222-8E14-19D18AFBC946}" srcOrd="7" destOrd="0" presId="urn:microsoft.com/office/officeart/2005/8/layout/list1"/>
    <dgm:cxn modelId="{05C09EB3-C410-4400-A5DF-883AEC826A50}" type="presParOf" srcId="{8FA9104A-7AC9-4EAE-ADF5-F1A2130555C7}" destId="{4A031089-684F-478F-B8E5-843AD5EC04CB}" srcOrd="8" destOrd="0" presId="urn:microsoft.com/office/officeart/2005/8/layout/list1"/>
    <dgm:cxn modelId="{2F6E19E1-FD99-4188-A837-B23E8AFBC6D3}" type="presParOf" srcId="{4A031089-684F-478F-B8E5-843AD5EC04CB}" destId="{F41E7AB7-DFCC-411B-BC54-8BA29CD18CF4}" srcOrd="0" destOrd="0" presId="urn:microsoft.com/office/officeart/2005/8/layout/list1"/>
    <dgm:cxn modelId="{639AE79E-62D2-4F3A-92ED-32300254E6B8}" type="presParOf" srcId="{4A031089-684F-478F-B8E5-843AD5EC04CB}" destId="{799C2EDF-E9D0-48FE-B5A7-A9F1CD7714FD}" srcOrd="1" destOrd="0" presId="urn:microsoft.com/office/officeart/2005/8/layout/list1"/>
    <dgm:cxn modelId="{CF19F08F-BA65-4EA6-B64C-6614B8A21ACD}" type="presParOf" srcId="{8FA9104A-7AC9-4EAE-ADF5-F1A2130555C7}" destId="{91C9AD5F-8790-425D-8D4A-51C294BCD451}" srcOrd="9" destOrd="0" presId="urn:microsoft.com/office/officeart/2005/8/layout/list1"/>
    <dgm:cxn modelId="{C4619389-30A8-4C9F-AE94-26F30B60667C}" type="presParOf" srcId="{8FA9104A-7AC9-4EAE-ADF5-F1A2130555C7}" destId="{6A972A9E-50BC-45DC-93D7-C99D1276EC19}" srcOrd="10" destOrd="0" presId="urn:microsoft.com/office/officeart/2005/8/layout/list1"/>
    <dgm:cxn modelId="{369F0A5F-9287-4925-A6F9-62C6F66FF777}" type="presParOf" srcId="{8FA9104A-7AC9-4EAE-ADF5-F1A2130555C7}" destId="{3CF65A27-6EF1-44D5-A05B-D73A261DB8A2}" srcOrd="11" destOrd="0" presId="urn:microsoft.com/office/officeart/2005/8/layout/list1"/>
    <dgm:cxn modelId="{2265B010-DD17-4C36-90ED-AD8296749446}" type="presParOf" srcId="{8FA9104A-7AC9-4EAE-ADF5-F1A2130555C7}" destId="{DD47F773-E531-4E02-848C-BF1552018E78}" srcOrd="12" destOrd="0" presId="urn:microsoft.com/office/officeart/2005/8/layout/list1"/>
    <dgm:cxn modelId="{8AFE9D14-7586-4F34-9D52-47AC1E6EEAEC}" type="presParOf" srcId="{DD47F773-E531-4E02-848C-BF1552018E78}" destId="{19B685DB-04FA-45C5-9AA6-6A3604E6C38F}" srcOrd="0" destOrd="0" presId="urn:microsoft.com/office/officeart/2005/8/layout/list1"/>
    <dgm:cxn modelId="{5DB818BF-F264-4D2C-8652-B7FDCAE768D0}" type="presParOf" srcId="{DD47F773-E531-4E02-848C-BF1552018E78}" destId="{AF1C7577-37E2-4D7E-AC0A-421E33C8383D}" srcOrd="1" destOrd="0" presId="urn:microsoft.com/office/officeart/2005/8/layout/list1"/>
    <dgm:cxn modelId="{1A43C0BA-346B-4073-A3ED-51AEFE0B758F}" type="presParOf" srcId="{8FA9104A-7AC9-4EAE-ADF5-F1A2130555C7}" destId="{EF4C74DF-CF1E-4FCE-89B5-D8876D2D216F}" srcOrd="13" destOrd="0" presId="urn:microsoft.com/office/officeart/2005/8/layout/list1"/>
    <dgm:cxn modelId="{0986E35A-3EE1-4AA7-9416-C047AD29E895}" type="presParOf" srcId="{8FA9104A-7AC9-4EAE-ADF5-F1A2130555C7}" destId="{B23C3A84-2ABA-4D0E-8D3A-9AAED2E3BB49}" srcOrd="14" destOrd="0" presId="urn:microsoft.com/office/officeart/2005/8/layout/list1"/>
    <dgm:cxn modelId="{CAC8BAA9-54C5-415D-AE01-307D2F425743}" type="presParOf" srcId="{8FA9104A-7AC9-4EAE-ADF5-F1A2130555C7}" destId="{CE16466B-D452-4B44-98DD-FC40B95E4BA2}" srcOrd="15" destOrd="0" presId="urn:microsoft.com/office/officeart/2005/8/layout/list1"/>
    <dgm:cxn modelId="{5FCD8170-8D5D-4B34-9FF1-6393B29F775A}" type="presParOf" srcId="{8FA9104A-7AC9-4EAE-ADF5-F1A2130555C7}" destId="{866E699E-94C5-41F9-BC56-8D3BFBC49652}" srcOrd="16" destOrd="0" presId="urn:microsoft.com/office/officeart/2005/8/layout/list1"/>
    <dgm:cxn modelId="{C050436C-E1DE-41D9-854E-F6FEB1AB4F8B}" type="presParOf" srcId="{866E699E-94C5-41F9-BC56-8D3BFBC49652}" destId="{BFA11038-0A71-42A8-B829-D82034222F26}" srcOrd="0" destOrd="0" presId="urn:microsoft.com/office/officeart/2005/8/layout/list1"/>
    <dgm:cxn modelId="{A7982DC1-5A88-42EA-9D58-9CA4CE11A95F}" type="presParOf" srcId="{866E699E-94C5-41F9-BC56-8D3BFBC49652}" destId="{71A1FC2E-51FC-44E6-AB3A-A817F62AC828}" srcOrd="1" destOrd="0" presId="urn:microsoft.com/office/officeart/2005/8/layout/list1"/>
    <dgm:cxn modelId="{D5CF49F0-883E-4C77-B394-647831E08A86}" type="presParOf" srcId="{8FA9104A-7AC9-4EAE-ADF5-F1A2130555C7}" destId="{939E0E72-7786-4BB5-BEBC-149D0CB4DAC8}" srcOrd="17" destOrd="0" presId="urn:microsoft.com/office/officeart/2005/8/layout/list1"/>
    <dgm:cxn modelId="{1832D453-9B5D-4AC4-9EE2-26F1DCCA06F0}" type="presParOf" srcId="{8FA9104A-7AC9-4EAE-ADF5-F1A2130555C7}" destId="{CBE6CC6B-2ADE-4C7B-8FE4-0647EBFD0A23}" srcOrd="18" destOrd="0" presId="urn:microsoft.com/office/officeart/2005/8/layout/list1"/>
    <dgm:cxn modelId="{9C529A24-BA2C-4430-81A7-8D1BD1BC2A28}" type="presParOf" srcId="{8FA9104A-7AC9-4EAE-ADF5-F1A2130555C7}" destId="{01033F7F-3B60-4A38-8B6B-0080508BDE5D}" srcOrd="19" destOrd="0" presId="urn:microsoft.com/office/officeart/2005/8/layout/list1"/>
    <dgm:cxn modelId="{72B5DC7B-710C-4406-9EC8-35AE6822630F}" type="presParOf" srcId="{8FA9104A-7AC9-4EAE-ADF5-F1A2130555C7}" destId="{A9BFEBC1-2935-4CFA-9598-CFA42F432F71}" srcOrd="20" destOrd="0" presId="urn:microsoft.com/office/officeart/2005/8/layout/list1"/>
    <dgm:cxn modelId="{9C913047-7FB0-429D-A819-7C1B55D26F35}" type="presParOf" srcId="{A9BFEBC1-2935-4CFA-9598-CFA42F432F71}" destId="{FE134643-7F24-4A7B-BC6F-0A963E121448}" srcOrd="0" destOrd="0" presId="urn:microsoft.com/office/officeart/2005/8/layout/list1"/>
    <dgm:cxn modelId="{792A4895-A956-4F5E-9818-886B1FB4E637}" type="presParOf" srcId="{A9BFEBC1-2935-4CFA-9598-CFA42F432F71}" destId="{20E08B0B-1143-4149-8763-66CFD60A91FA}" srcOrd="1" destOrd="0" presId="urn:microsoft.com/office/officeart/2005/8/layout/list1"/>
    <dgm:cxn modelId="{5BBAF8AA-9766-4E7B-9805-864CBD2FBF0C}" type="presParOf" srcId="{8FA9104A-7AC9-4EAE-ADF5-F1A2130555C7}" destId="{1DDA8D76-1783-4B48-A9CF-A3D235E04C0B}" srcOrd="21" destOrd="0" presId="urn:microsoft.com/office/officeart/2005/8/layout/list1"/>
    <dgm:cxn modelId="{9AD780BA-2E92-41F2-8B21-88743594183E}" type="presParOf" srcId="{8FA9104A-7AC9-4EAE-ADF5-F1A2130555C7}" destId="{D3F5B1F3-32B0-4C96-9B81-751289DFFB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E9EDB-A51F-46CF-BE95-8D2BC17B6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C9BBDCA-9165-485B-803A-FA1F4EF5E18C}">
      <dgm:prSet phldrT="[Text]"/>
      <dgm:spPr/>
      <dgm:t>
        <a:bodyPr/>
        <a:lstStyle/>
        <a:p>
          <a:r>
            <a:rPr lang="en-SG" dirty="0"/>
            <a:t>1. Brainstorm</a:t>
          </a:r>
        </a:p>
      </dgm:t>
    </dgm:pt>
    <dgm:pt modelId="{15DF20AA-A324-4570-9E6F-ADF1749F99DD}" type="parTrans" cxnId="{7100CF61-1FFD-4203-AD59-FE59ADB911C8}">
      <dgm:prSet/>
      <dgm:spPr/>
      <dgm:t>
        <a:bodyPr/>
        <a:lstStyle/>
        <a:p>
          <a:endParaRPr lang="en-SG"/>
        </a:p>
      </dgm:t>
    </dgm:pt>
    <dgm:pt modelId="{D8ADCD33-3220-4C18-8E8B-A45531CC98E4}" type="sibTrans" cxnId="{7100CF61-1FFD-4203-AD59-FE59ADB911C8}">
      <dgm:prSet/>
      <dgm:spPr/>
      <dgm:t>
        <a:bodyPr/>
        <a:lstStyle/>
        <a:p>
          <a:endParaRPr lang="en-SG"/>
        </a:p>
      </dgm:t>
    </dgm:pt>
    <dgm:pt modelId="{504403AB-9913-47FC-964B-A87F235A7687}">
      <dgm:prSet phldrT="[Text]"/>
      <dgm:spPr/>
      <dgm:t>
        <a:bodyPr/>
        <a:lstStyle/>
        <a:p>
          <a:r>
            <a:rPr lang="en-SG" dirty="0"/>
            <a:t>We considered </a:t>
          </a:r>
          <a:r>
            <a:rPr lang="en-SG" dirty="0" err="1"/>
            <a:t>PacMan</a:t>
          </a:r>
          <a:r>
            <a:rPr lang="en-SG" dirty="0"/>
            <a:t>, Maze, Bubbles, Snakes, Space Invaders as these were 2D games that could be “self-solved”.</a:t>
          </a:r>
        </a:p>
      </dgm:t>
    </dgm:pt>
    <dgm:pt modelId="{82085B00-8CCB-4127-A2A2-E699CF7F057B}" type="parTrans" cxnId="{4522403F-82A0-4D12-92FD-4744B7F2411B}">
      <dgm:prSet/>
      <dgm:spPr/>
      <dgm:t>
        <a:bodyPr/>
        <a:lstStyle/>
        <a:p>
          <a:endParaRPr lang="en-SG"/>
        </a:p>
      </dgm:t>
    </dgm:pt>
    <dgm:pt modelId="{09EA7594-6E08-40BC-80B3-47E53371AB96}" type="sibTrans" cxnId="{4522403F-82A0-4D12-92FD-4744B7F2411B}">
      <dgm:prSet/>
      <dgm:spPr/>
      <dgm:t>
        <a:bodyPr/>
        <a:lstStyle/>
        <a:p>
          <a:endParaRPr lang="en-SG"/>
        </a:p>
      </dgm:t>
    </dgm:pt>
    <dgm:pt modelId="{93073A44-0B7B-417B-A08C-1039B3A4EC5E}">
      <dgm:prSet phldrT="[Text]"/>
      <dgm:spPr/>
      <dgm:t>
        <a:bodyPr/>
        <a:lstStyle/>
        <a:p>
          <a:r>
            <a:rPr lang="en-SG" dirty="0"/>
            <a:t>2. Research &amp; Development</a:t>
          </a:r>
        </a:p>
      </dgm:t>
    </dgm:pt>
    <dgm:pt modelId="{C858D5AD-66B9-4F49-BE61-CDD9A6043E9A}" type="parTrans" cxnId="{ADFDCD7F-6597-4E71-9C5C-99349931B478}">
      <dgm:prSet/>
      <dgm:spPr/>
      <dgm:t>
        <a:bodyPr/>
        <a:lstStyle/>
        <a:p>
          <a:endParaRPr lang="en-SG"/>
        </a:p>
      </dgm:t>
    </dgm:pt>
    <dgm:pt modelId="{D7FBF54F-1C4C-434A-B0E4-C46F9783F30D}" type="sibTrans" cxnId="{ADFDCD7F-6597-4E71-9C5C-99349931B478}">
      <dgm:prSet/>
      <dgm:spPr/>
      <dgm:t>
        <a:bodyPr/>
        <a:lstStyle/>
        <a:p>
          <a:endParaRPr lang="en-SG"/>
        </a:p>
      </dgm:t>
    </dgm:pt>
    <dgm:pt modelId="{CABDFCBE-22EE-475E-AEB0-29D85C6434C2}">
      <dgm:prSet phldrT="[Text]"/>
      <dgm:spPr/>
      <dgm:t>
        <a:bodyPr/>
        <a:lstStyle/>
        <a:p>
          <a:r>
            <a:rPr lang="en-SG" dirty="0"/>
            <a:t>As there were too many ideas in the brainstorming stage, we only performed R&amp;D on Maze, </a:t>
          </a:r>
          <a:r>
            <a:rPr lang="en-SG" dirty="0" err="1"/>
            <a:t>PacMan</a:t>
          </a:r>
          <a:r>
            <a:rPr lang="en-SG" dirty="0"/>
            <a:t> and Sudoku as they were “flatter” type of games with lesser exception and could still deliver the excitement and analysis.</a:t>
          </a:r>
        </a:p>
      </dgm:t>
    </dgm:pt>
    <dgm:pt modelId="{7348572C-131A-4758-9D37-AC7110228AEC}" type="parTrans" cxnId="{2C66B9FC-078A-4AF3-8A4B-7D6754E61C7C}">
      <dgm:prSet/>
      <dgm:spPr/>
      <dgm:t>
        <a:bodyPr/>
        <a:lstStyle/>
        <a:p>
          <a:endParaRPr lang="en-SG"/>
        </a:p>
      </dgm:t>
    </dgm:pt>
    <dgm:pt modelId="{A25D9527-D1A7-4F2A-B5B3-E7917AB00FA3}" type="sibTrans" cxnId="{2C66B9FC-078A-4AF3-8A4B-7D6754E61C7C}">
      <dgm:prSet/>
      <dgm:spPr/>
      <dgm:t>
        <a:bodyPr/>
        <a:lstStyle/>
        <a:p>
          <a:endParaRPr lang="en-SG"/>
        </a:p>
      </dgm:t>
    </dgm:pt>
    <dgm:pt modelId="{F2658D0D-845A-4FED-BB5F-5CAE76320B68}">
      <dgm:prSet phldrT="[Text]"/>
      <dgm:spPr/>
      <dgm:t>
        <a:bodyPr/>
        <a:lstStyle/>
        <a:p>
          <a:r>
            <a:rPr lang="en-SG" dirty="0"/>
            <a:t>3. Deciding On Game</a:t>
          </a:r>
        </a:p>
      </dgm:t>
    </dgm:pt>
    <dgm:pt modelId="{1048CBFC-0AFB-4B36-99D3-80A168679534}" type="parTrans" cxnId="{BCC0F223-1D0B-4F72-9183-0D03F21C8AB0}">
      <dgm:prSet/>
      <dgm:spPr/>
      <dgm:t>
        <a:bodyPr/>
        <a:lstStyle/>
        <a:p>
          <a:endParaRPr lang="en-SG"/>
        </a:p>
      </dgm:t>
    </dgm:pt>
    <dgm:pt modelId="{88C53F0B-E5BE-46F3-B691-37D1FABA9307}" type="sibTrans" cxnId="{BCC0F223-1D0B-4F72-9183-0D03F21C8AB0}">
      <dgm:prSet/>
      <dgm:spPr/>
      <dgm:t>
        <a:bodyPr/>
        <a:lstStyle/>
        <a:p>
          <a:endParaRPr lang="en-SG"/>
        </a:p>
      </dgm:t>
    </dgm:pt>
    <dgm:pt modelId="{88A16D5A-04BF-4B8A-BE75-1ACECF60E408}">
      <dgm:prSet phldrT="[Text]"/>
      <dgm:spPr/>
      <dgm:t>
        <a:bodyPr/>
        <a:lstStyle/>
        <a:p>
          <a:r>
            <a:rPr lang="en-SG" dirty="0"/>
            <a:t>4. MVP</a:t>
          </a:r>
        </a:p>
      </dgm:t>
    </dgm:pt>
    <dgm:pt modelId="{601FE9A6-54BA-4505-A885-C82D49D14FC2}" type="parTrans" cxnId="{EFBBA078-FDA3-4BCD-AC4A-FCAC60C95F8A}">
      <dgm:prSet/>
      <dgm:spPr/>
      <dgm:t>
        <a:bodyPr/>
        <a:lstStyle/>
        <a:p>
          <a:endParaRPr lang="en-SG"/>
        </a:p>
      </dgm:t>
    </dgm:pt>
    <dgm:pt modelId="{18B6AF72-8AA9-46BF-AA7B-9AAA57A28BCB}" type="sibTrans" cxnId="{EFBBA078-FDA3-4BCD-AC4A-FCAC60C95F8A}">
      <dgm:prSet/>
      <dgm:spPr/>
      <dgm:t>
        <a:bodyPr/>
        <a:lstStyle/>
        <a:p>
          <a:endParaRPr lang="en-SG"/>
        </a:p>
      </dgm:t>
    </dgm:pt>
    <dgm:pt modelId="{8015E773-6CC8-4FAA-AB83-BF6412D2DD4A}">
      <dgm:prSet phldrT="[Text]"/>
      <dgm:spPr/>
      <dgm:t>
        <a:bodyPr/>
        <a:lstStyle/>
        <a:p>
          <a:r>
            <a:rPr lang="en-SG" dirty="0"/>
            <a:t>We eventually decided to go with </a:t>
          </a:r>
          <a:r>
            <a:rPr lang="en-SG" b="1" dirty="0"/>
            <a:t>Sudoku</a:t>
          </a:r>
          <a:r>
            <a:rPr lang="en-SG" dirty="0"/>
            <a:t> with a democratic vote by the team.</a:t>
          </a:r>
        </a:p>
      </dgm:t>
    </dgm:pt>
    <dgm:pt modelId="{12F39222-C64A-4B6A-B809-5EC918011C24}" type="parTrans" cxnId="{E2825549-F25D-4F3F-B5C2-DAEC3C0A5FF5}">
      <dgm:prSet/>
      <dgm:spPr/>
      <dgm:t>
        <a:bodyPr/>
        <a:lstStyle/>
        <a:p>
          <a:endParaRPr lang="en-SG"/>
        </a:p>
      </dgm:t>
    </dgm:pt>
    <dgm:pt modelId="{DD57AB24-BE6C-4A75-B5CE-02879539AAAC}" type="sibTrans" cxnId="{E2825549-F25D-4F3F-B5C2-DAEC3C0A5FF5}">
      <dgm:prSet/>
      <dgm:spPr/>
      <dgm:t>
        <a:bodyPr/>
        <a:lstStyle/>
        <a:p>
          <a:endParaRPr lang="en-SG"/>
        </a:p>
      </dgm:t>
    </dgm:pt>
    <dgm:pt modelId="{A3091CF0-78EA-4C81-8537-A5C1291C78F7}">
      <dgm:prSet phldrT="[Text]"/>
      <dgm:spPr/>
      <dgm:t>
        <a:bodyPr/>
        <a:lstStyle/>
        <a:p>
          <a:r>
            <a:rPr lang="en-SG" dirty="0"/>
            <a:t>For our MVP, we managed to develop a Sudoku with main menu and self-solver at a basic level, took on more feedbacks and fully developed our full product.</a:t>
          </a:r>
        </a:p>
      </dgm:t>
    </dgm:pt>
    <dgm:pt modelId="{B7518836-8C93-431F-819E-1F004094FBC2}" type="parTrans" cxnId="{E5501FCE-7DED-4E24-BB85-F53A8EC0C3BC}">
      <dgm:prSet/>
      <dgm:spPr/>
      <dgm:t>
        <a:bodyPr/>
        <a:lstStyle/>
        <a:p>
          <a:endParaRPr lang="en-SG"/>
        </a:p>
      </dgm:t>
    </dgm:pt>
    <dgm:pt modelId="{055CB766-0AAD-40E6-913D-505B949DAB0D}" type="sibTrans" cxnId="{E5501FCE-7DED-4E24-BB85-F53A8EC0C3BC}">
      <dgm:prSet/>
      <dgm:spPr/>
      <dgm:t>
        <a:bodyPr/>
        <a:lstStyle/>
        <a:p>
          <a:endParaRPr lang="en-SG"/>
        </a:p>
      </dgm:t>
    </dgm:pt>
    <dgm:pt modelId="{91A33514-5900-4B42-A34F-B8507B0EFE90}" type="pres">
      <dgm:prSet presAssocID="{368E9EDB-A51F-46CF-BE95-8D2BC17B6281}" presName="linear" presStyleCnt="0">
        <dgm:presLayoutVars>
          <dgm:animLvl val="lvl"/>
          <dgm:resizeHandles val="exact"/>
        </dgm:presLayoutVars>
      </dgm:prSet>
      <dgm:spPr/>
    </dgm:pt>
    <dgm:pt modelId="{10063422-4DC4-4B2F-A001-2A1F328F85CD}" type="pres">
      <dgm:prSet presAssocID="{4C9BBDCA-9165-485B-803A-FA1F4EF5E1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7DE9A3-3002-4B57-A185-1C6958F90150}" type="pres">
      <dgm:prSet presAssocID="{4C9BBDCA-9165-485B-803A-FA1F4EF5E18C}" presName="childText" presStyleLbl="revTx" presStyleIdx="0" presStyleCnt="4">
        <dgm:presLayoutVars>
          <dgm:bulletEnabled val="1"/>
        </dgm:presLayoutVars>
      </dgm:prSet>
      <dgm:spPr/>
    </dgm:pt>
    <dgm:pt modelId="{7F6A93EE-3D47-4F2D-AEC5-C09F578F02D6}" type="pres">
      <dgm:prSet presAssocID="{93073A44-0B7B-417B-A08C-1039B3A4EC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54FB96-09BE-4B6B-9ED6-0800E0B3BA16}" type="pres">
      <dgm:prSet presAssocID="{93073A44-0B7B-417B-A08C-1039B3A4EC5E}" presName="childText" presStyleLbl="revTx" presStyleIdx="1" presStyleCnt="4">
        <dgm:presLayoutVars>
          <dgm:bulletEnabled val="1"/>
        </dgm:presLayoutVars>
      </dgm:prSet>
      <dgm:spPr/>
    </dgm:pt>
    <dgm:pt modelId="{19DDA5D0-3150-47DA-95AC-E09A411A9852}" type="pres">
      <dgm:prSet presAssocID="{F2658D0D-845A-4FED-BB5F-5CAE76320B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0D5938-E8DD-4DD1-B2B4-4C55560DF523}" type="pres">
      <dgm:prSet presAssocID="{F2658D0D-845A-4FED-BB5F-5CAE76320B68}" presName="childText" presStyleLbl="revTx" presStyleIdx="2" presStyleCnt="4">
        <dgm:presLayoutVars>
          <dgm:bulletEnabled val="1"/>
        </dgm:presLayoutVars>
      </dgm:prSet>
      <dgm:spPr/>
    </dgm:pt>
    <dgm:pt modelId="{07AFF258-9104-4CE3-9098-35221A8D181B}" type="pres">
      <dgm:prSet presAssocID="{88A16D5A-04BF-4B8A-BE75-1ACECF60E4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A5D179-A2DF-4522-BD4F-C0602FF00036}" type="pres">
      <dgm:prSet presAssocID="{88A16D5A-04BF-4B8A-BE75-1ACECF60E40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EEDF30B-15D8-4E51-9F4E-9F3D04C5A5DA}" type="presOf" srcId="{88A16D5A-04BF-4B8A-BE75-1ACECF60E408}" destId="{07AFF258-9104-4CE3-9098-35221A8D181B}" srcOrd="0" destOrd="0" presId="urn:microsoft.com/office/officeart/2005/8/layout/vList2"/>
    <dgm:cxn modelId="{8747DD20-58BF-4EB6-9EF8-FDD28F4CFEAF}" type="presOf" srcId="{93073A44-0B7B-417B-A08C-1039B3A4EC5E}" destId="{7F6A93EE-3D47-4F2D-AEC5-C09F578F02D6}" srcOrd="0" destOrd="0" presId="urn:microsoft.com/office/officeart/2005/8/layout/vList2"/>
    <dgm:cxn modelId="{BCC0F223-1D0B-4F72-9183-0D03F21C8AB0}" srcId="{368E9EDB-A51F-46CF-BE95-8D2BC17B6281}" destId="{F2658D0D-845A-4FED-BB5F-5CAE76320B68}" srcOrd="2" destOrd="0" parTransId="{1048CBFC-0AFB-4B36-99D3-80A168679534}" sibTransId="{88C53F0B-E5BE-46F3-B691-37D1FABA9307}"/>
    <dgm:cxn modelId="{4522403F-82A0-4D12-92FD-4744B7F2411B}" srcId="{4C9BBDCA-9165-485B-803A-FA1F4EF5E18C}" destId="{504403AB-9913-47FC-964B-A87F235A7687}" srcOrd="0" destOrd="0" parTransId="{82085B00-8CCB-4127-A2A2-E699CF7F057B}" sibTransId="{09EA7594-6E08-40BC-80B3-47E53371AB96}"/>
    <dgm:cxn modelId="{53EB585F-76C1-4CA6-AF88-9F703EC0F39E}" type="presOf" srcId="{CABDFCBE-22EE-475E-AEB0-29D85C6434C2}" destId="{EF54FB96-09BE-4B6B-9ED6-0800E0B3BA16}" srcOrd="0" destOrd="0" presId="urn:microsoft.com/office/officeart/2005/8/layout/vList2"/>
    <dgm:cxn modelId="{7100CF61-1FFD-4203-AD59-FE59ADB911C8}" srcId="{368E9EDB-A51F-46CF-BE95-8D2BC17B6281}" destId="{4C9BBDCA-9165-485B-803A-FA1F4EF5E18C}" srcOrd="0" destOrd="0" parTransId="{15DF20AA-A324-4570-9E6F-ADF1749F99DD}" sibTransId="{D8ADCD33-3220-4C18-8E8B-A45531CC98E4}"/>
    <dgm:cxn modelId="{E2825549-F25D-4F3F-B5C2-DAEC3C0A5FF5}" srcId="{F2658D0D-845A-4FED-BB5F-5CAE76320B68}" destId="{8015E773-6CC8-4FAA-AB83-BF6412D2DD4A}" srcOrd="0" destOrd="0" parTransId="{12F39222-C64A-4B6A-B809-5EC918011C24}" sibTransId="{DD57AB24-BE6C-4A75-B5CE-02879539AAAC}"/>
    <dgm:cxn modelId="{A41B786C-414F-48E5-BDAE-FEBFAD07F37A}" type="presOf" srcId="{504403AB-9913-47FC-964B-A87F235A7687}" destId="{2D7DE9A3-3002-4B57-A185-1C6958F90150}" srcOrd="0" destOrd="0" presId="urn:microsoft.com/office/officeart/2005/8/layout/vList2"/>
    <dgm:cxn modelId="{0119DA4E-AC22-4A28-9214-57C246A669BB}" type="presOf" srcId="{F2658D0D-845A-4FED-BB5F-5CAE76320B68}" destId="{19DDA5D0-3150-47DA-95AC-E09A411A9852}" srcOrd="0" destOrd="0" presId="urn:microsoft.com/office/officeart/2005/8/layout/vList2"/>
    <dgm:cxn modelId="{40975B50-E1D9-4A42-8E6A-00AD81BB7CA1}" type="presOf" srcId="{4C9BBDCA-9165-485B-803A-FA1F4EF5E18C}" destId="{10063422-4DC4-4B2F-A001-2A1F328F85CD}" srcOrd="0" destOrd="0" presId="urn:microsoft.com/office/officeart/2005/8/layout/vList2"/>
    <dgm:cxn modelId="{EFBBA078-FDA3-4BCD-AC4A-FCAC60C95F8A}" srcId="{368E9EDB-A51F-46CF-BE95-8D2BC17B6281}" destId="{88A16D5A-04BF-4B8A-BE75-1ACECF60E408}" srcOrd="3" destOrd="0" parTransId="{601FE9A6-54BA-4505-A885-C82D49D14FC2}" sibTransId="{18B6AF72-8AA9-46BF-AA7B-9AAA57A28BCB}"/>
    <dgm:cxn modelId="{ADFDCD7F-6597-4E71-9C5C-99349931B478}" srcId="{368E9EDB-A51F-46CF-BE95-8D2BC17B6281}" destId="{93073A44-0B7B-417B-A08C-1039B3A4EC5E}" srcOrd="1" destOrd="0" parTransId="{C858D5AD-66B9-4F49-BE61-CDD9A6043E9A}" sibTransId="{D7FBF54F-1C4C-434A-B0E4-C46F9783F30D}"/>
    <dgm:cxn modelId="{CE8C568B-4F47-44D5-A645-32562AA5FAE4}" type="presOf" srcId="{8015E773-6CC8-4FAA-AB83-BF6412D2DD4A}" destId="{310D5938-E8DD-4DD1-B2B4-4C55560DF523}" srcOrd="0" destOrd="0" presId="urn:microsoft.com/office/officeart/2005/8/layout/vList2"/>
    <dgm:cxn modelId="{84ED209B-963D-4858-AE2D-899ADDE30327}" type="presOf" srcId="{A3091CF0-78EA-4C81-8537-A5C1291C78F7}" destId="{D5A5D179-A2DF-4522-BD4F-C0602FF00036}" srcOrd="0" destOrd="0" presId="urn:microsoft.com/office/officeart/2005/8/layout/vList2"/>
    <dgm:cxn modelId="{E5501FCE-7DED-4E24-BB85-F53A8EC0C3BC}" srcId="{88A16D5A-04BF-4B8A-BE75-1ACECF60E408}" destId="{A3091CF0-78EA-4C81-8537-A5C1291C78F7}" srcOrd="0" destOrd="0" parTransId="{B7518836-8C93-431F-819E-1F004094FBC2}" sibTransId="{055CB766-0AAD-40E6-913D-505B949DAB0D}"/>
    <dgm:cxn modelId="{2C66B9FC-078A-4AF3-8A4B-7D6754E61C7C}" srcId="{93073A44-0B7B-417B-A08C-1039B3A4EC5E}" destId="{CABDFCBE-22EE-475E-AEB0-29D85C6434C2}" srcOrd="0" destOrd="0" parTransId="{7348572C-131A-4758-9D37-AC7110228AEC}" sibTransId="{A25D9527-D1A7-4F2A-B5B3-E7917AB00FA3}"/>
    <dgm:cxn modelId="{79B7A4FF-3D43-49DA-B5DA-2CB15D293517}" type="presOf" srcId="{368E9EDB-A51F-46CF-BE95-8D2BC17B6281}" destId="{91A33514-5900-4B42-A34F-B8507B0EFE90}" srcOrd="0" destOrd="0" presId="urn:microsoft.com/office/officeart/2005/8/layout/vList2"/>
    <dgm:cxn modelId="{565D4671-C6EE-4A6C-8F08-157B2D7B4280}" type="presParOf" srcId="{91A33514-5900-4B42-A34F-B8507B0EFE90}" destId="{10063422-4DC4-4B2F-A001-2A1F328F85CD}" srcOrd="0" destOrd="0" presId="urn:microsoft.com/office/officeart/2005/8/layout/vList2"/>
    <dgm:cxn modelId="{DBA4EA0C-3FE9-4DAB-8C2B-E1C3BBECF530}" type="presParOf" srcId="{91A33514-5900-4B42-A34F-B8507B0EFE90}" destId="{2D7DE9A3-3002-4B57-A185-1C6958F90150}" srcOrd="1" destOrd="0" presId="urn:microsoft.com/office/officeart/2005/8/layout/vList2"/>
    <dgm:cxn modelId="{97B98E5B-72C9-4F56-BC25-E806EA101CFB}" type="presParOf" srcId="{91A33514-5900-4B42-A34F-B8507B0EFE90}" destId="{7F6A93EE-3D47-4F2D-AEC5-C09F578F02D6}" srcOrd="2" destOrd="0" presId="urn:microsoft.com/office/officeart/2005/8/layout/vList2"/>
    <dgm:cxn modelId="{0C5A2DDA-E12F-4138-98B2-D1E7ADD3D40D}" type="presParOf" srcId="{91A33514-5900-4B42-A34F-B8507B0EFE90}" destId="{EF54FB96-09BE-4B6B-9ED6-0800E0B3BA16}" srcOrd="3" destOrd="0" presId="urn:microsoft.com/office/officeart/2005/8/layout/vList2"/>
    <dgm:cxn modelId="{C2A479B3-DA1A-4508-80B3-23FBED140D57}" type="presParOf" srcId="{91A33514-5900-4B42-A34F-B8507B0EFE90}" destId="{19DDA5D0-3150-47DA-95AC-E09A411A9852}" srcOrd="4" destOrd="0" presId="urn:microsoft.com/office/officeart/2005/8/layout/vList2"/>
    <dgm:cxn modelId="{62220D5A-7C86-4296-AE0E-005B1A0F502B}" type="presParOf" srcId="{91A33514-5900-4B42-A34F-B8507B0EFE90}" destId="{310D5938-E8DD-4DD1-B2B4-4C55560DF523}" srcOrd="5" destOrd="0" presId="urn:microsoft.com/office/officeart/2005/8/layout/vList2"/>
    <dgm:cxn modelId="{E74B862D-BB1E-4FA6-8E24-F832478308A1}" type="presParOf" srcId="{91A33514-5900-4B42-A34F-B8507B0EFE90}" destId="{07AFF258-9104-4CE3-9098-35221A8D181B}" srcOrd="6" destOrd="0" presId="urn:microsoft.com/office/officeart/2005/8/layout/vList2"/>
    <dgm:cxn modelId="{465F1FD2-090C-4D79-B196-8DD1088206A1}" type="presParOf" srcId="{91A33514-5900-4B42-A34F-B8507B0EFE90}" destId="{D5A5D179-A2DF-4522-BD4F-C0602FF0003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C29BB-49EF-42CE-9EC4-043E58F8DAC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E6CF9C5-B8A5-414B-B20B-08DB876E2665}">
      <dgm:prSet phldrT="[Text]"/>
      <dgm:spPr/>
      <dgm:t>
        <a:bodyPr/>
        <a:lstStyle/>
        <a:p>
          <a:r>
            <a:rPr lang="en-US" dirty="0"/>
            <a:t>Multi-tier Sudoku</a:t>
          </a:r>
          <a:endParaRPr lang="en-SG" dirty="0"/>
        </a:p>
      </dgm:t>
    </dgm:pt>
    <dgm:pt modelId="{5C3C0580-ADE2-448E-A389-3D2DC0994B90}" type="parTrans" cxnId="{A3689ED1-D276-4DC4-87DD-F38D60B6FC60}">
      <dgm:prSet/>
      <dgm:spPr/>
      <dgm:t>
        <a:bodyPr/>
        <a:lstStyle/>
        <a:p>
          <a:endParaRPr lang="en-SG"/>
        </a:p>
      </dgm:t>
    </dgm:pt>
    <dgm:pt modelId="{CBCD7943-D5B2-49DE-ABED-9D8E7317F928}" type="sibTrans" cxnId="{A3689ED1-D276-4DC4-87DD-F38D60B6FC60}">
      <dgm:prSet/>
      <dgm:spPr/>
      <dgm:t>
        <a:bodyPr/>
        <a:lstStyle/>
        <a:p>
          <a:endParaRPr lang="en-SG"/>
        </a:p>
      </dgm:t>
    </dgm:pt>
    <dgm:pt modelId="{62110FC1-73F5-414D-B6D1-2C6960ED57B6}">
      <dgm:prSet phldrT="[Text]"/>
      <dgm:spPr/>
      <dgm:t>
        <a:bodyPr/>
        <a:lstStyle/>
        <a:p>
          <a:r>
            <a:rPr lang="en-US" dirty="0"/>
            <a:t>50% more economical</a:t>
          </a:r>
          <a:endParaRPr lang="en-SG" dirty="0"/>
        </a:p>
      </dgm:t>
    </dgm:pt>
    <dgm:pt modelId="{9FDA3AB6-B2AA-4296-847B-AE6EDCD1E311}" type="parTrans" cxnId="{583CF70F-B503-49FB-A61F-0ECF9020B551}">
      <dgm:prSet/>
      <dgm:spPr/>
      <dgm:t>
        <a:bodyPr/>
        <a:lstStyle/>
        <a:p>
          <a:endParaRPr lang="en-SG"/>
        </a:p>
      </dgm:t>
    </dgm:pt>
    <dgm:pt modelId="{643CFFD0-9FF5-44D5-BBDB-1499E214D432}" type="sibTrans" cxnId="{583CF70F-B503-49FB-A61F-0ECF9020B551}">
      <dgm:prSet/>
      <dgm:spPr/>
      <dgm:t>
        <a:bodyPr/>
        <a:lstStyle/>
        <a:p>
          <a:endParaRPr lang="en-SG"/>
        </a:p>
      </dgm:t>
    </dgm:pt>
    <dgm:pt modelId="{3A95524F-3571-4337-ADDA-B52F85DEC101}">
      <dgm:prSet phldrT="[Text]"/>
      <dgm:spPr/>
      <dgm:t>
        <a:bodyPr/>
        <a:lstStyle/>
        <a:p>
          <a:r>
            <a:rPr lang="en-US" dirty="0"/>
            <a:t>Outreach to elderly</a:t>
          </a:r>
          <a:endParaRPr lang="en-SG" dirty="0"/>
        </a:p>
      </dgm:t>
    </dgm:pt>
    <dgm:pt modelId="{62C45017-A842-49B2-ACFE-45B2660BCFEE}" type="parTrans" cxnId="{75418AE4-72EF-4242-B9AD-43BD957FB659}">
      <dgm:prSet/>
      <dgm:spPr/>
      <dgm:t>
        <a:bodyPr/>
        <a:lstStyle/>
        <a:p>
          <a:endParaRPr lang="en-SG"/>
        </a:p>
      </dgm:t>
    </dgm:pt>
    <dgm:pt modelId="{FEF4D031-BA14-4697-B411-BA9B5007103D}" type="sibTrans" cxnId="{75418AE4-72EF-4242-B9AD-43BD957FB659}">
      <dgm:prSet/>
      <dgm:spPr/>
      <dgm:t>
        <a:bodyPr/>
        <a:lstStyle/>
        <a:p>
          <a:endParaRPr lang="en-SG"/>
        </a:p>
      </dgm:t>
    </dgm:pt>
    <dgm:pt modelId="{F5C33CA9-4EBC-437A-83AF-2A56525C4D70}">
      <dgm:prSet phldrT="[Text]"/>
      <dgm:spPr/>
      <dgm:t>
        <a:bodyPr/>
        <a:lstStyle/>
        <a:p>
          <a:r>
            <a:rPr lang="en-US" dirty="0"/>
            <a:t>Available on all platforms</a:t>
          </a:r>
          <a:endParaRPr lang="en-SG" dirty="0"/>
        </a:p>
      </dgm:t>
    </dgm:pt>
    <dgm:pt modelId="{C518CBF9-4515-412D-A946-D6199BDD0AFC}" type="parTrans" cxnId="{AB7E7B22-B8DF-4091-AACC-67234296C527}">
      <dgm:prSet/>
      <dgm:spPr/>
      <dgm:t>
        <a:bodyPr/>
        <a:lstStyle/>
        <a:p>
          <a:endParaRPr lang="en-SG"/>
        </a:p>
      </dgm:t>
    </dgm:pt>
    <dgm:pt modelId="{05D8F376-5235-40B6-AB7E-18EB8BABF770}" type="sibTrans" cxnId="{AB7E7B22-B8DF-4091-AACC-67234296C527}">
      <dgm:prSet/>
      <dgm:spPr/>
      <dgm:t>
        <a:bodyPr/>
        <a:lstStyle/>
        <a:p>
          <a:endParaRPr lang="en-SG"/>
        </a:p>
      </dgm:t>
    </dgm:pt>
    <dgm:pt modelId="{8B94728D-50A2-4C1F-A956-BCE80C089303}">
      <dgm:prSet phldrT="[Text]"/>
      <dgm:spPr/>
      <dgm:t>
        <a:bodyPr/>
        <a:lstStyle/>
        <a:p>
          <a:r>
            <a:rPr lang="en-US" dirty="0"/>
            <a:t>Community</a:t>
          </a:r>
          <a:endParaRPr lang="en-SG" dirty="0"/>
        </a:p>
      </dgm:t>
    </dgm:pt>
    <dgm:pt modelId="{CBA19631-19FD-4C67-9184-A5FAF248DA99}" type="parTrans" cxnId="{9C0535F7-8734-490D-B9FA-52A41D190368}">
      <dgm:prSet/>
      <dgm:spPr/>
      <dgm:t>
        <a:bodyPr/>
        <a:lstStyle/>
        <a:p>
          <a:endParaRPr lang="en-SG"/>
        </a:p>
      </dgm:t>
    </dgm:pt>
    <dgm:pt modelId="{3D0ED856-90F7-4784-A65B-4EACD724AAC2}" type="sibTrans" cxnId="{9C0535F7-8734-490D-B9FA-52A41D190368}">
      <dgm:prSet/>
      <dgm:spPr/>
      <dgm:t>
        <a:bodyPr/>
        <a:lstStyle/>
        <a:p>
          <a:endParaRPr lang="en-SG"/>
        </a:p>
      </dgm:t>
    </dgm:pt>
    <dgm:pt modelId="{0E6ECA2B-1FB9-4F72-9BFA-3AE603C85655}" type="pres">
      <dgm:prSet presAssocID="{034C29BB-49EF-42CE-9EC4-043E58F8DACB}" presName="Name0" presStyleCnt="0">
        <dgm:presLayoutVars>
          <dgm:dir/>
          <dgm:resizeHandles val="exact"/>
        </dgm:presLayoutVars>
      </dgm:prSet>
      <dgm:spPr/>
    </dgm:pt>
    <dgm:pt modelId="{FF9A3D3C-6E55-4C31-A3AE-7C022D12B257}" type="pres">
      <dgm:prSet presAssocID="{034C29BB-49EF-42CE-9EC4-043E58F8DACB}" presName="cycle" presStyleCnt="0"/>
      <dgm:spPr/>
    </dgm:pt>
    <dgm:pt modelId="{6819E677-194E-4816-BEA7-2DA14DB8AFE5}" type="pres">
      <dgm:prSet presAssocID="{9E6CF9C5-B8A5-414B-B20B-08DB876E2665}" presName="nodeFirstNode" presStyleLbl="node1" presStyleIdx="0" presStyleCnt="5">
        <dgm:presLayoutVars>
          <dgm:bulletEnabled val="1"/>
        </dgm:presLayoutVars>
      </dgm:prSet>
      <dgm:spPr/>
    </dgm:pt>
    <dgm:pt modelId="{ED9EEFD0-189F-40D6-B3FF-B40117938F20}" type="pres">
      <dgm:prSet presAssocID="{CBCD7943-D5B2-49DE-ABED-9D8E7317F928}" presName="sibTransFirstNode" presStyleLbl="bgShp" presStyleIdx="0" presStyleCnt="1"/>
      <dgm:spPr/>
    </dgm:pt>
    <dgm:pt modelId="{6B7ABA1F-9E41-48B5-B93A-DE66D3C23CA6}" type="pres">
      <dgm:prSet presAssocID="{62110FC1-73F5-414D-B6D1-2C6960ED57B6}" presName="nodeFollowingNodes" presStyleLbl="node1" presStyleIdx="1" presStyleCnt="5">
        <dgm:presLayoutVars>
          <dgm:bulletEnabled val="1"/>
        </dgm:presLayoutVars>
      </dgm:prSet>
      <dgm:spPr/>
    </dgm:pt>
    <dgm:pt modelId="{BC28C202-653C-45A0-9E63-42A4CEC94CD8}" type="pres">
      <dgm:prSet presAssocID="{3A95524F-3571-4337-ADDA-B52F85DEC101}" presName="nodeFollowingNodes" presStyleLbl="node1" presStyleIdx="2" presStyleCnt="5">
        <dgm:presLayoutVars>
          <dgm:bulletEnabled val="1"/>
        </dgm:presLayoutVars>
      </dgm:prSet>
      <dgm:spPr/>
    </dgm:pt>
    <dgm:pt modelId="{2FF9C9BD-33BA-4167-89B7-C2271D2BF935}" type="pres">
      <dgm:prSet presAssocID="{F5C33CA9-4EBC-437A-83AF-2A56525C4D70}" presName="nodeFollowingNodes" presStyleLbl="node1" presStyleIdx="3" presStyleCnt="5">
        <dgm:presLayoutVars>
          <dgm:bulletEnabled val="1"/>
        </dgm:presLayoutVars>
      </dgm:prSet>
      <dgm:spPr/>
    </dgm:pt>
    <dgm:pt modelId="{79A0BE1E-3B77-470E-9237-CAA03AA5F70A}" type="pres">
      <dgm:prSet presAssocID="{8B94728D-50A2-4C1F-A956-BCE80C08930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83CF70F-B503-49FB-A61F-0ECF9020B551}" srcId="{034C29BB-49EF-42CE-9EC4-043E58F8DACB}" destId="{62110FC1-73F5-414D-B6D1-2C6960ED57B6}" srcOrd="1" destOrd="0" parTransId="{9FDA3AB6-B2AA-4296-847B-AE6EDCD1E311}" sibTransId="{643CFFD0-9FF5-44D5-BBDB-1499E214D432}"/>
    <dgm:cxn modelId="{AB7E7B22-B8DF-4091-AACC-67234296C527}" srcId="{034C29BB-49EF-42CE-9EC4-043E58F8DACB}" destId="{F5C33CA9-4EBC-437A-83AF-2A56525C4D70}" srcOrd="3" destOrd="0" parTransId="{C518CBF9-4515-412D-A946-D6199BDD0AFC}" sibTransId="{05D8F376-5235-40B6-AB7E-18EB8BABF770}"/>
    <dgm:cxn modelId="{528DC938-EB6D-4093-B36E-74626DD80D0B}" type="presOf" srcId="{034C29BB-49EF-42CE-9EC4-043E58F8DACB}" destId="{0E6ECA2B-1FB9-4F72-9BFA-3AE603C85655}" srcOrd="0" destOrd="0" presId="urn:microsoft.com/office/officeart/2005/8/layout/cycle3"/>
    <dgm:cxn modelId="{3A505F3E-B2CC-4C41-BABA-96CAFD7A5233}" type="presOf" srcId="{3A95524F-3571-4337-ADDA-B52F85DEC101}" destId="{BC28C202-653C-45A0-9E63-42A4CEC94CD8}" srcOrd="0" destOrd="0" presId="urn:microsoft.com/office/officeart/2005/8/layout/cycle3"/>
    <dgm:cxn modelId="{F93FD57A-6D6F-4774-979B-E4B637C0C069}" type="presOf" srcId="{CBCD7943-D5B2-49DE-ABED-9D8E7317F928}" destId="{ED9EEFD0-189F-40D6-B3FF-B40117938F20}" srcOrd="0" destOrd="0" presId="urn:microsoft.com/office/officeart/2005/8/layout/cycle3"/>
    <dgm:cxn modelId="{4BD3F69E-B3B7-44B3-A479-9C70A2E288DC}" type="presOf" srcId="{62110FC1-73F5-414D-B6D1-2C6960ED57B6}" destId="{6B7ABA1F-9E41-48B5-B93A-DE66D3C23CA6}" srcOrd="0" destOrd="0" presId="urn:microsoft.com/office/officeart/2005/8/layout/cycle3"/>
    <dgm:cxn modelId="{8C0195A0-DEA9-464E-A048-05CE8FEAE50E}" type="presOf" srcId="{F5C33CA9-4EBC-437A-83AF-2A56525C4D70}" destId="{2FF9C9BD-33BA-4167-89B7-C2271D2BF935}" srcOrd="0" destOrd="0" presId="urn:microsoft.com/office/officeart/2005/8/layout/cycle3"/>
    <dgm:cxn modelId="{FCF92EAE-863D-4BD2-90E7-2673F6FB527B}" type="presOf" srcId="{8B94728D-50A2-4C1F-A956-BCE80C089303}" destId="{79A0BE1E-3B77-470E-9237-CAA03AA5F70A}" srcOrd="0" destOrd="0" presId="urn:microsoft.com/office/officeart/2005/8/layout/cycle3"/>
    <dgm:cxn modelId="{A3689ED1-D276-4DC4-87DD-F38D60B6FC60}" srcId="{034C29BB-49EF-42CE-9EC4-043E58F8DACB}" destId="{9E6CF9C5-B8A5-414B-B20B-08DB876E2665}" srcOrd="0" destOrd="0" parTransId="{5C3C0580-ADE2-448E-A389-3D2DC0994B90}" sibTransId="{CBCD7943-D5B2-49DE-ABED-9D8E7317F928}"/>
    <dgm:cxn modelId="{75418AE4-72EF-4242-B9AD-43BD957FB659}" srcId="{034C29BB-49EF-42CE-9EC4-043E58F8DACB}" destId="{3A95524F-3571-4337-ADDA-B52F85DEC101}" srcOrd="2" destOrd="0" parTransId="{62C45017-A842-49B2-ACFE-45B2660BCFEE}" sibTransId="{FEF4D031-BA14-4697-B411-BA9B5007103D}"/>
    <dgm:cxn modelId="{80C71AE9-72E9-43CA-B14A-BE6E4C252C8A}" type="presOf" srcId="{9E6CF9C5-B8A5-414B-B20B-08DB876E2665}" destId="{6819E677-194E-4816-BEA7-2DA14DB8AFE5}" srcOrd="0" destOrd="0" presId="urn:microsoft.com/office/officeart/2005/8/layout/cycle3"/>
    <dgm:cxn modelId="{9C0535F7-8734-490D-B9FA-52A41D190368}" srcId="{034C29BB-49EF-42CE-9EC4-043E58F8DACB}" destId="{8B94728D-50A2-4C1F-A956-BCE80C089303}" srcOrd="4" destOrd="0" parTransId="{CBA19631-19FD-4C67-9184-A5FAF248DA99}" sibTransId="{3D0ED856-90F7-4784-A65B-4EACD724AAC2}"/>
    <dgm:cxn modelId="{D29049FD-D0E2-4379-80DA-59971A398665}" type="presParOf" srcId="{0E6ECA2B-1FB9-4F72-9BFA-3AE603C85655}" destId="{FF9A3D3C-6E55-4C31-A3AE-7C022D12B257}" srcOrd="0" destOrd="0" presId="urn:microsoft.com/office/officeart/2005/8/layout/cycle3"/>
    <dgm:cxn modelId="{B50CED07-7F54-4E16-A24D-2A5B3D645A90}" type="presParOf" srcId="{FF9A3D3C-6E55-4C31-A3AE-7C022D12B257}" destId="{6819E677-194E-4816-BEA7-2DA14DB8AFE5}" srcOrd="0" destOrd="0" presId="urn:microsoft.com/office/officeart/2005/8/layout/cycle3"/>
    <dgm:cxn modelId="{773010F1-8CE2-4B53-B85E-2C05AA4DDBDF}" type="presParOf" srcId="{FF9A3D3C-6E55-4C31-A3AE-7C022D12B257}" destId="{ED9EEFD0-189F-40D6-B3FF-B40117938F20}" srcOrd="1" destOrd="0" presId="urn:microsoft.com/office/officeart/2005/8/layout/cycle3"/>
    <dgm:cxn modelId="{2424F132-F200-4F7C-A714-33E97ABC3DB0}" type="presParOf" srcId="{FF9A3D3C-6E55-4C31-A3AE-7C022D12B257}" destId="{6B7ABA1F-9E41-48B5-B93A-DE66D3C23CA6}" srcOrd="2" destOrd="0" presId="urn:microsoft.com/office/officeart/2005/8/layout/cycle3"/>
    <dgm:cxn modelId="{A4B915A7-FD46-417B-88CD-628C560C1AF8}" type="presParOf" srcId="{FF9A3D3C-6E55-4C31-A3AE-7C022D12B257}" destId="{BC28C202-653C-45A0-9E63-42A4CEC94CD8}" srcOrd="3" destOrd="0" presId="urn:microsoft.com/office/officeart/2005/8/layout/cycle3"/>
    <dgm:cxn modelId="{D564CBCC-810B-4190-A6B5-73700A01F10A}" type="presParOf" srcId="{FF9A3D3C-6E55-4C31-A3AE-7C022D12B257}" destId="{2FF9C9BD-33BA-4167-89B7-C2271D2BF935}" srcOrd="4" destOrd="0" presId="urn:microsoft.com/office/officeart/2005/8/layout/cycle3"/>
    <dgm:cxn modelId="{F5B57E4F-1A64-47FD-900A-74B9C30457C6}" type="presParOf" srcId="{FF9A3D3C-6E55-4C31-A3AE-7C022D12B257}" destId="{79A0BE1E-3B77-470E-9237-CAA03AA5F70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2BAD-1B39-4026-80F4-35386E6EB943}">
      <dsp:nvSpPr>
        <dsp:cNvPr id="0" name=""/>
        <dsp:cNvSpPr/>
      </dsp:nvSpPr>
      <dsp:spPr>
        <a:xfrm>
          <a:off x="35599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C7061-57EC-4FE1-94D8-400E8A74B59A}">
      <dsp:nvSpPr>
        <dsp:cNvPr id="0" name=""/>
        <dsp:cNvSpPr/>
      </dsp:nvSpPr>
      <dsp:spPr>
        <a:xfrm>
          <a:off x="436284" y="138152"/>
          <a:ext cx="1445180" cy="12279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CA67-BE17-431D-9558-D90EC20E0246}">
      <dsp:nvSpPr>
        <dsp:cNvPr id="0" name=""/>
        <dsp:cNvSpPr/>
      </dsp:nvSpPr>
      <dsp:spPr>
        <a:xfrm>
          <a:off x="43628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Ong Li Zhen</a:t>
          </a:r>
        </a:p>
      </dsp:txBody>
      <dsp:txXfrm>
        <a:off x="436284" y="1366083"/>
        <a:ext cx="1445180" cy="510063"/>
      </dsp:txXfrm>
    </dsp:sp>
    <dsp:sp modelId="{A0F9E38D-8E02-4222-B5DD-D9D8ADDD2C79}">
      <dsp:nvSpPr>
        <dsp:cNvPr id="0" name=""/>
        <dsp:cNvSpPr/>
      </dsp:nvSpPr>
      <dsp:spPr>
        <a:xfrm>
          <a:off x="2245121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62D3-784E-4505-B0E4-2B39D79B73FD}">
      <dsp:nvSpPr>
        <dsp:cNvPr id="0" name=""/>
        <dsp:cNvSpPr/>
      </dsp:nvSpPr>
      <dsp:spPr>
        <a:xfrm>
          <a:off x="2325409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477" b="-564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86545-8022-4AE0-89C4-85C426D4504C}">
      <dsp:nvSpPr>
        <dsp:cNvPr id="0" name=""/>
        <dsp:cNvSpPr/>
      </dsp:nvSpPr>
      <dsp:spPr>
        <a:xfrm>
          <a:off x="2325409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Nicholas Pwi</a:t>
          </a:r>
        </a:p>
      </dsp:txBody>
      <dsp:txXfrm>
        <a:off x="2325409" y="1366083"/>
        <a:ext cx="1445180" cy="510063"/>
      </dsp:txXfrm>
    </dsp:sp>
    <dsp:sp modelId="{7F7D34C7-0A56-436E-95DD-1DD83F935D5D}">
      <dsp:nvSpPr>
        <dsp:cNvPr id="0" name=""/>
        <dsp:cNvSpPr/>
      </dsp:nvSpPr>
      <dsp:spPr>
        <a:xfrm>
          <a:off x="413424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5302F-B3CE-4F0B-8FFF-4FC01223F3EB}">
      <dsp:nvSpPr>
        <dsp:cNvPr id="0" name=""/>
        <dsp:cNvSpPr/>
      </dsp:nvSpPr>
      <dsp:spPr>
        <a:xfrm>
          <a:off x="4214534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14171" t="478" r="16849" b="-808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A796C-025E-4E06-8E67-26E0068BEED7}">
      <dsp:nvSpPr>
        <dsp:cNvPr id="0" name=""/>
        <dsp:cNvSpPr/>
      </dsp:nvSpPr>
      <dsp:spPr>
        <a:xfrm>
          <a:off x="421453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Jason Haw</a:t>
          </a:r>
        </a:p>
      </dsp:txBody>
      <dsp:txXfrm>
        <a:off x="4214534" y="1366083"/>
        <a:ext cx="1445180" cy="510063"/>
      </dsp:txXfrm>
    </dsp:sp>
    <dsp:sp modelId="{6B7509D0-805C-487F-B00E-8B172E8E91CF}">
      <dsp:nvSpPr>
        <dsp:cNvPr id="0" name=""/>
        <dsp:cNvSpPr/>
      </dsp:nvSpPr>
      <dsp:spPr>
        <a:xfrm>
          <a:off x="1300559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256D6-3708-4E5F-ADF4-3C02DCCBEF1C}">
      <dsp:nvSpPr>
        <dsp:cNvPr id="0" name=""/>
        <dsp:cNvSpPr/>
      </dsp:nvSpPr>
      <dsp:spPr>
        <a:xfrm>
          <a:off x="1380847" y="21878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5961" t="-2249" r="7581" b="-32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14A87-0B48-4FF9-8D83-5574A5ED0AC7}">
      <dsp:nvSpPr>
        <dsp:cNvPr id="0" name=""/>
        <dsp:cNvSpPr/>
      </dsp:nvSpPr>
      <dsp:spPr>
        <a:xfrm>
          <a:off x="1380847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Wilson Low</a:t>
          </a:r>
          <a:endParaRPr lang="en-SG" sz="1600" kern="1200" dirty="0"/>
        </a:p>
      </dsp:txBody>
      <dsp:txXfrm>
        <a:off x="1380847" y="3415784"/>
        <a:ext cx="1445180" cy="510063"/>
      </dsp:txXfrm>
    </dsp:sp>
    <dsp:sp modelId="{322CD9E9-347A-4A37-BA79-42C3AE921B05}">
      <dsp:nvSpPr>
        <dsp:cNvPr id="0" name=""/>
        <dsp:cNvSpPr/>
      </dsp:nvSpPr>
      <dsp:spPr>
        <a:xfrm>
          <a:off x="3189684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DCD37-CFF6-4B31-9D55-B20AE803731D}">
      <dsp:nvSpPr>
        <dsp:cNvPr id="0" name=""/>
        <dsp:cNvSpPr/>
      </dsp:nvSpPr>
      <dsp:spPr>
        <a:xfrm>
          <a:off x="3267197" y="2160236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9965" t="-5864" r="7769" b="-2082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43478-2CA6-44F3-9762-E9339A237114}">
      <dsp:nvSpPr>
        <dsp:cNvPr id="0" name=""/>
        <dsp:cNvSpPr/>
      </dsp:nvSpPr>
      <dsp:spPr>
        <a:xfrm>
          <a:off x="3269972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Yap Choo </a:t>
          </a:r>
          <a:r>
            <a:rPr lang="en-SG" sz="1600" kern="1200" dirty="0" err="1"/>
            <a:t>Kiat</a:t>
          </a:r>
          <a:endParaRPr lang="en-SG" sz="1600" kern="1200" dirty="0"/>
        </a:p>
      </dsp:txBody>
      <dsp:txXfrm>
        <a:off x="3269972" y="3415784"/>
        <a:ext cx="1445180" cy="51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1DB4A-80DC-416C-83F3-CCAB9021E309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E59F7-EF1D-4F41-84A8-AA26F5D2E668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dirty="0"/>
            <a:t>1. Problem Statement</a:t>
          </a:r>
          <a:endParaRPr lang="en-SG" sz="1500" kern="1200" dirty="0"/>
        </a:p>
      </dsp:txBody>
      <dsp:txXfrm>
        <a:off x="326416" y="52915"/>
        <a:ext cx="4223968" cy="399568"/>
      </dsp:txXfrm>
    </dsp:sp>
    <dsp:sp modelId="{12049C51-3916-4ED8-8686-FBF9D004BE88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F8AD-CDB2-42F9-8ACA-E775EEED9D6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2. Our Journey</a:t>
          </a:r>
        </a:p>
      </dsp:txBody>
      <dsp:txXfrm>
        <a:off x="326416" y="733315"/>
        <a:ext cx="4223968" cy="399568"/>
      </dsp:txXfrm>
    </dsp:sp>
    <dsp:sp modelId="{6A972A9E-50BC-45DC-93D7-C99D1276EC19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2EDF-E9D0-48FE-B5A7-A9F1CD7714FD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3. Our Product</a:t>
          </a:r>
        </a:p>
      </dsp:txBody>
      <dsp:txXfrm>
        <a:off x="326416" y="1413716"/>
        <a:ext cx="4223968" cy="399568"/>
      </dsp:txXfrm>
    </dsp:sp>
    <dsp:sp modelId="{B23C3A84-2ABA-4D0E-8D3A-9AAED2E3BB4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C7577-37E2-4D7E-AC0A-421E33C8383D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4. Marketing Plan</a:t>
          </a:r>
        </a:p>
      </dsp:txBody>
      <dsp:txXfrm>
        <a:off x="326416" y="2094116"/>
        <a:ext cx="4223968" cy="399568"/>
      </dsp:txXfrm>
    </dsp:sp>
    <dsp:sp modelId="{CBE6CC6B-2ADE-4C7B-8FE4-0647EBFD0A23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1FC2E-51FC-44E6-AB3A-A817F62AC82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5. Sales</a:t>
          </a:r>
        </a:p>
      </dsp:txBody>
      <dsp:txXfrm>
        <a:off x="326416" y="2774516"/>
        <a:ext cx="4223968" cy="399568"/>
      </dsp:txXfrm>
    </dsp:sp>
    <dsp:sp modelId="{D3F5B1F3-32B0-4C96-9B81-751289DFFB67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08B0B-1143-4149-8763-66CFD60A91FA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6. Forecast</a:t>
          </a:r>
        </a:p>
      </dsp:txBody>
      <dsp:txXfrm>
        <a:off x="326416" y="3454916"/>
        <a:ext cx="42239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63422-4DC4-4B2F-A001-2A1F328F85CD}">
      <dsp:nvSpPr>
        <dsp:cNvPr id="0" name=""/>
        <dsp:cNvSpPr/>
      </dsp:nvSpPr>
      <dsp:spPr>
        <a:xfrm>
          <a:off x="0" y="157742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1. Brainstorm</a:t>
          </a:r>
        </a:p>
      </dsp:txBody>
      <dsp:txXfrm>
        <a:off x="19419" y="177161"/>
        <a:ext cx="8776426" cy="358962"/>
      </dsp:txXfrm>
    </dsp:sp>
    <dsp:sp modelId="{2D7DE9A3-3002-4B57-A185-1C6958F90150}">
      <dsp:nvSpPr>
        <dsp:cNvPr id="0" name=""/>
        <dsp:cNvSpPr/>
      </dsp:nvSpPr>
      <dsp:spPr>
        <a:xfrm>
          <a:off x="0" y="555542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considered </a:t>
          </a:r>
          <a:r>
            <a:rPr lang="en-SG" sz="1300" kern="1200" dirty="0" err="1"/>
            <a:t>PacMan</a:t>
          </a:r>
          <a:r>
            <a:rPr lang="en-SG" sz="1300" kern="1200" dirty="0"/>
            <a:t>, Maze, Bubbles, Snakes, Space Invaders as these were 2D games that could be “self-solved”.</a:t>
          </a:r>
        </a:p>
      </dsp:txBody>
      <dsp:txXfrm>
        <a:off x="0" y="555542"/>
        <a:ext cx="8815264" cy="387090"/>
      </dsp:txXfrm>
    </dsp:sp>
    <dsp:sp modelId="{7F6A93EE-3D47-4F2D-AEC5-C09F578F02D6}">
      <dsp:nvSpPr>
        <dsp:cNvPr id="0" name=""/>
        <dsp:cNvSpPr/>
      </dsp:nvSpPr>
      <dsp:spPr>
        <a:xfrm>
          <a:off x="0" y="94263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2. Research &amp; Development</a:t>
          </a:r>
        </a:p>
      </dsp:txBody>
      <dsp:txXfrm>
        <a:off x="19419" y="962052"/>
        <a:ext cx="8776426" cy="358962"/>
      </dsp:txXfrm>
    </dsp:sp>
    <dsp:sp modelId="{EF54FB96-09BE-4B6B-9ED6-0800E0B3BA16}">
      <dsp:nvSpPr>
        <dsp:cNvPr id="0" name=""/>
        <dsp:cNvSpPr/>
      </dsp:nvSpPr>
      <dsp:spPr>
        <a:xfrm>
          <a:off x="0" y="134043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As there were too many ideas in the brainstorming stage, we only performed R&amp;D on Maze, </a:t>
          </a:r>
          <a:r>
            <a:rPr lang="en-SG" sz="1300" kern="1200" dirty="0" err="1"/>
            <a:t>PacMan</a:t>
          </a:r>
          <a:r>
            <a:rPr lang="en-SG" sz="1300" kern="1200" dirty="0"/>
            <a:t> and Sudoku as they were “flatter” type of games with lesser exception and could still deliver the excitement and analysis.</a:t>
          </a:r>
        </a:p>
      </dsp:txBody>
      <dsp:txXfrm>
        <a:off x="0" y="1340433"/>
        <a:ext cx="8815264" cy="387090"/>
      </dsp:txXfrm>
    </dsp:sp>
    <dsp:sp modelId="{19DDA5D0-3150-47DA-95AC-E09A411A9852}">
      <dsp:nvSpPr>
        <dsp:cNvPr id="0" name=""/>
        <dsp:cNvSpPr/>
      </dsp:nvSpPr>
      <dsp:spPr>
        <a:xfrm>
          <a:off x="0" y="172752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3. Deciding On Game</a:t>
          </a:r>
        </a:p>
      </dsp:txBody>
      <dsp:txXfrm>
        <a:off x="19419" y="1746942"/>
        <a:ext cx="8776426" cy="358962"/>
      </dsp:txXfrm>
    </dsp:sp>
    <dsp:sp modelId="{310D5938-E8DD-4DD1-B2B4-4C55560DF523}">
      <dsp:nvSpPr>
        <dsp:cNvPr id="0" name=""/>
        <dsp:cNvSpPr/>
      </dsp:nvSpPr>
      <dsp:spPr>
        <a:xfrm>
          <a:off x="0" y="2125323"/>
          <a:ext cx="881526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eventually decided to go with </a:t>
          </a:r>
          <a:r>
            <a:rPr lang="en-SG" sz="1300" b="1" kern="1200" dirty="0"/>
            <a:t>Sudoku</a:t>
          </a:r>
          <a:r>
            <a:rPr lang="en-SG" sz="1300" kern="1200" dirty="0"/>
            <a:t> with a democratic vote by the team.</a:t>
          </a:r>
        </a:p>
      </dsp:txBody>
      <dsp:txXfrm>
        <a:off x="0" y="2125323"/>
        <a:ext cx="8815264" cy="281520"/>
      </dsp:txXfrm>
    </dsp:sp>
    <dsp:sp modelId="{07AFF258-9104-4CE3-9098-35221A8D181B}">
      <dsp:nvSpPr>
        <dsp:cNvPr id="0" name=""/>
        <dsp:cNvSpPr/>
      </dsp:nvSpPr>
      <dsp:spPr>
        <a:xfrm>
          <a:off x="0" y="240684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4. MVP</a:t>
          </a:r>
        </a:p>
      </dsp:txBody>
      <dsp:txXfrm>
        <a:off x="19419" y="2426262"/>
        <a:ext cx="8776426" cy="358962"/>
      </dsp:txXfrm>
    </dsp:sp>
    <dsp:sp modelId="{D5A5D179-A2DF-4522-BD4F-C0602FF00036}">
      <dsp:nvSpPr>
        <dsp:cNvPr id="0" name=""/>
        <dsp:cNvSpPr/>
      </dsp:nvSpPr>
      <dsp:spPr>
        <a:xfrm>
          <a:off x="0" y="280464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For our MVP, we managed to develop a Sudoku with main menu and self-solver at a basic level, took on more feedbacks and fully developed our full product.</a:t>
          </a:r>
        </a:p>
      </dsp:txBody>
      <dsp:txXfrm>
        <a:off x="0" y="2804643"/>
        <a:ext cx="8815264" cy="387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EFD0-189F-40D6-B3FF-B40117938F20}">
      <dsp:nvSpPr>
        <dsp:cNvPr id="0" name=""/>
        <dsp:cNvSpPr/>
      </dsp:nvSpPr>
      <dsp:spPr>
        <a:xfrm>
          <a:off x="487326" y="261452"/>
          <a:ext cx="3739329" cy="3739329"/>
        </a:xfrm>
        <a:prstGeom prst="circularArrow">
          <a:avLst>
            <a:gd name="adj1" fmla="val 5544"/>
            <a:gd name="adj2" fmla="val 330680"/>
            <a:gd name="adj3" fmla="val 13868899"/>
            <a:gd name="adj4" fmla="val 1732963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9E677-194E-4816-BEA7-2DA14DB8AFE5}">
      <dsp:nvSpPr>
        <dsp:cNvPr id="0" name=""/>
        <dsp:cNvSpPr/>
      </dsp:nvSpPr>
      <dsp:spPr>
        <a:xfrm>
          <a:off x="1516852" y="281225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Multi-tier Sudoku</a:t>
          </a:r>
          <a:endParaRPr lang="en-SG" sz="2000" kern="1200" dirty="0"/>
        </a:p>
      </dsp:txBody>
      <dsp:txXfrm>
        <a:off x="1557864" y="322237"/>
        <a:ext cx="1598252" cy="758114"/>
      </dsp:txXfrm>
    </dsp:sp>
    <dsp:sp modelId="{6B7ABA1F-9E41-48B5-B93A-DE66D3C23CA6}">
      <dsp:nvSpPr>
        <dsp:cNvPr id="0" name=""/>
        <dsp:cNvSpPr/>
      </dsp:nvSpPr>
      <dsp:spPr>
        <a:xfrm>
          <a:off x="3033404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50% more economical</a:t>
          </a:r>
          <a:endParaRPr lang="en-SG" sz="2000" kern="1200" dirty="0"/>
        </a:p>
      </dsp:txBody>
      <dsp:txXfrm>
        <a:off x="3074416" y="1424076"/>
        <a:ext cx="1598252" cy="758114"/>
      </dsp:txXfrm>
    </dsp:sp>
    <dsp:sp modelId="{BC28C202-653C-45A0-9E63-42A4CEC94CD8}">
      <dsp:nvSpPr>
        <dsp:cNvPr id="0" name=""/>
        <dsp:cNvSpPr/>
      </dsp:nvSpPr>
      <dsp:spPr>
        <a:xfrm>
          <a:off x="2454133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Outreach to elderly</a:t>
          </a:r>
          <a:endParaRPr lang="en-SG" sz="2000" kern="1200" dirty="0"/>
        </a:p>
      </dsp:txBody>
      <dsp:txXfrm>
        <a:off x="2495145" y="3206890"/>
        <a:ext cx="1598252" cy="758114"/>
      </dsp:txXfrm>
    </dsp:sp>
    <dsp:sp modelId="{2FF9C9BD-33BA-4167-89B7-C2271D2BF935}">
      <dsp:nvSpPr>
        <dsp:cNvPr id="0" name=""/>
        <dsp:cNvSpPr/>
      </dsp:nvSpPr>
      <dsp:spPr>
        <a:xfrm>
          <a:off x="579572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Available on all platforms</a:t>
          </a:r>
          <a:endParaRPr lang="en-SG" sz="2000" kern="1200" dirty="0"/>
        </a:p>
      </dsp:txBody>
      <dsp:txXfrm>
        <a:off x="620584" y="3206890"/>
        <a:ext cx="1598252" cy="758114"/>
      </dsp:txXfrm>
    </dsp:sp>
    <dsp:sp modelId="{79A0BE1E-3B77-470E-9237-CAA03AA5F70A}">
      <dsp:nvSpPr>
        <dsp:cNvPr id="0" name=""/>
        <dsp:cNvSpPr/>
      </dsp:nvSpPr>
      <dsp:spPr>
        <a:xfrm>
          <a:off x="300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Community</a:t>
          </a:r>
          <a:endParaRPr lang="en-SG" sz="2000" kern="1200" dirty="0"/>
        </a:p>
      </dsp:txBody>
      <dsp:txXfrm>
        <a:off x="41312" y="1424076"/>
        <a:ext cx="1598252" cy="75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pPr>
              <a:defRPr/>
            </a:pPr>
            <a:fld id="{1B38DA4A-365E-441B-8731-156EC1DF52B7}" type="datetimeFigureOut">
              <a:rPr lang="en-US"/>
              <a:pPr>
                <a:defRPr/>
              </a:pPr>
              <a:t>8/6/2022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pPr>
              <a:defRPr/>
            </a:pPr>
            <a:fld id="{C6257DF0-203D-4B7B-BAC9-3EF90F999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8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EDBF-7C52-4A73-9A75-5B9E14CD0B4F}" type="datetimeFigureOut">
              <a:rPr lang="en-GB" smtClean="0"/>
              <a:pPr/>
              <a:t>06/08/2022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9A67-C699-4604-BC5C-6E8702345E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 or full page 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ext or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/>
            </a:lvl1pPr>
            <a:lvl2pPr marL="1588" indent="-1588">
              <a:buNone/>
              <a:defRPr sz="2600"/>
            </a:lvl2pPr>
            <a:lvl3pPr marL="228600" indent="-225425">
              <a:defRPr lang="en-US" sz="2600" dirty="0" smtClean="0">
                <a:solidFill>
                  <a:schemeClr val="tx1"/>
                </a:solidFill>
                <a:latin typeface="+mn-lt"/>
              </a:defRPr>
            </a:lvl3pPr>
            <a:lvl4pPr marL="457200" indent="-228600">
              <a:buFont typeface="Arial" pitchFamily="34" charset="0"/>
              <a:buChar char="–"/>
              <a:defRPr lang="en-US" sz="2600" dirty="0" smtClean="0">
                <a:solidFill>
                  <a:schemeClr val="tx1"/>
                </a:solidFill>
                <a:latin typeface="+mn-lt"/>
              </a:defRPr>
            </a:lvl4pPr>
            <a:lvl5pPr marL="682625" indent="-3175" defTabSz="749300">
              <a:buFont typeface="Arial" pitchFamily="34" charset="0"/>
              <a:buNone/>
              <a:defRPr lang="en-US" sz="20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9225" y="1663700"/>
            <a:ext cx="5591175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06668" y="1663700"/>
            <a:ext cx="2870200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15875" y="-17463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869950"/>
            <a:ext cx="8851900" cy="646331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137160" rIns="2286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1663700"/>
            <a:ext cx="88392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Top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1" r:id="rId3"/>
    <p:sldLayoutId id="214748370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algn="l" defTabSz="877888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Wingdings" pitchFamily="2" charset="2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3000">
          <a:solidFill>
            <a:schemeClr val="tx1"/>
          </a:solidFill>
          <a:latin typeface="+mn-lt"/>
        </a:defRPr>
      </a:lvl2pPr>
      <a:lvl3pPr marL="292100" indent="-288925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3pPr>
      <a:lvl4pPr marL="571500" indent="-292100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Arial" charset="0"/>
        <a:buChar char="–"/>
        <a:defRPr sz="3000">
          <a:solidFill>
            <a:schemeClr val="tx1"/>
          </a:solidFill>
          <a:latin typeface="+mn-lt"/>
        </a:defRPr>
      </a:lvl4pPr>
      <a:lvl5pPr marL="863600" indent="-14288" algn="l" defTabSz="1082675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1366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6pPr>
      <a:lvl7pPr marL="15938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7pPr>
      <a:lvl8pPr marL="20510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8pPr>
      <a:lvl9pPr marL="25082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5" y="1627188"/>
            <a:ext cx="5956300" cy="2431435"/>
          </a:xfrm>
          <a:solidFill>
            <a:schemeClr val="accent3"/>
          </a:solidFill>
        </p:spPr>
        <p:txBody>
          <a:bodyPr/>
          <a:lstStyle/>
          <a:p>
            <a:r>
              <a:rPr lang="en-GB" sz="4000" dirty="0"/>
              <a:t>CE291 Project Team Challenge</a:t>
            </a:r>
            <a:br>
              <a:rPr lang="en-GB" sz="4000" dirty="0"/>
            </a:br>
            <a:br>
              <a:rPr lang="en-GB" sz="4000" dirty="0"/>
            </a:br>
            <a:r>
              <a:rPr lang="en-GB" sz="2000" dirty="0"/>
              <a:t>TSSS - The Self-Solving Sudoku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581128"/>
            <a:ext cx="5952744" cy="646331"/>
          </a:xfrm>
        </p:spPr>
        <p:txBody>
          <a:bodyPr/>
          <a:lstStyle/>
          <a:p>
            <a:r>
              <a:rPr lang="en-GB" dirty="0"/>
              <a:t>10 Aug 2022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0CBF5-305A-4089-097C-0AA0EC28A4EB}"/>
              </a:ext>
            </a:extLst>
          </p:cNvPr>
          <p:cNvSpPr/>
          <p:nvPr/>
        </p:nvSpPr>
        <p:spPr>
          <a:xfrm>
            <a:off x="6948264" y="5596791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</a:t>
            </a:r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DD04D1-3DEB-895B-9953-1561E1C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663700"/>
            <a:ext cx="8839200" cy="5041900"/>
          </a:xfrm>
        </p:spPr>
        <p:txBody>
          <a:bodyPr/>
          <a:lstStyle/>
          <a:p>
            <a:r>
              <a:rPr lang="en-US"/>
              <a:t>Real-time showcase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16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</a:t>
            </a:r>
            <a:endParaRPr lang="en-S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CBD75-75F7-0991-AD85-0EC34E42F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65569"/>
              </p:ext>
            </p:extLst>
          </p:nvPr>
        </p:nvGraphicFramePr>
        <p:xfrm>
          <a:off x="467544" y="1988840"/>
          <a:ext cx="4713982" cy="428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305DAA-854E-8136-6D3E-2DE9734E91FA}"/>
              </a:ext>
            </a:extLst>
          </p:cNvPr>
          <p:cNvSpPr txBox="1"/>
          <p:nvPr/>
        </p:nvSpPr>
        <p:spPr>
          <a:xfrm>
            <a:off x="6228184" y="1700808"/>
            <a:ext cx="2520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key monetization piece will be via the community outreach for Council for Third Age, I Feel Young SG and </a:t>
            </a:r>
            <a:r>
              <a:rPr lang="en-US" dirty="0" err="1"/>
              <a:t>MySkillsFuture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Lowered cost to buy with effective development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Available on any platforms through internet</a:t>
            </a:r>
          </a:p>
        </p:txBody>
      </p:sp>
    </p:spTree>
    <p:extLst>
      <p:ext uri="{BB962C8B-B14F-4D97-AF65-F5344CB8AC3E}">
        <p14:creationId xmlns:p14="http://schemas.microsoft.com/office/powerpoint/2010/main" val="24784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Sales - Against Competitors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2AF5C1-B1F4-38B6-5811-6C2D8CDE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57566"/>
              </p:ext>
            </p:extLst>
          </p:nvPr>
        </p:nvGraphicFramePr>
        <p:xfrm>
          <a:off x="149225" y="16637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078BF-EF20-C740-1852-D8DFD52CC36F}"/>
              </a:ext>
            </a:extLst>
          </p:cNvPr>
          <p:cNvSpPr/>
          <p:nvPr/>
        </p:nvSpPr>
        <p:spPr>
          <a:xfrm>
            <a:off x="6876256" y="1556792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45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Forecast – 8 months</a:t>
            </a:r>
            <a:endParaRPr lang="en-S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277E06C-3226-B1B3-8B6E-EBEE6A68B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140233"/>
              </p:ext>
            </p:extLst>
          </p:nvPr>
        </p:nvGraphicFramePr>
        <p:xfrm>
          <a:off x="151822" y="16288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0B94A5-B26F-3505-0514-664529111959}"/>
              </a:ext>
            </a:extLst>
          </p:cNvPr>
          <p:cNvSpPr/>
          <p:nvPr/>
        </p:nvSpPr>
        <p:spPr>
          <a:xfrm>
            <a:off x="6804248" y="2996952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2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D932-7347-8489-8C03-71F409C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B2BA-CE00-21A0-3DD9-4749488B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End-Of-Session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0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C92FB6-724B-FA5F-649E-1996FDAC6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955825"/>
              </p:ext>
            </p:extLst>
          </p:nvPr>
        </p:nvGraphicFramePr>
        <p:xfrm>
          <a:off x="1520825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39E27D-15D5-9EDE-E9E5-9B12D1E3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569601"/>
              </p:ext>
            </p:extLst>
          </p:nvPr>
        </p:nvGraphicFramePr>
        <p:xfrm>
          <a:off x="899592" y="1924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55E10E-EABC-7196-64A6-D1D8359BBF03}"/>
              </a:ext>
            </a:extLst>
          </p:cNvPr>
          <p:cNvSpPr/>
          <p:nvPr/>
        </p:nvSpPr>
        <p:spPr>
          <a:xfrm>
            <a:off x="6960506" y="5661248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Wilson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CA1-0684-1634-6767-ECB85B2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88156-2195-97A2-1BD6-BA9AC971A603}"/>
              </a:ext>
            </a:extLst>
          </p:cNvPr>
          <p:cNvSpPr/>
          <p:nvPr/>
        </p:nvSpPr>
        <p:spPr>
          <a:xfrm>
            <a:off x="6948264" y="5661248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Wilson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CEE89-F99A-2924-3CC5-45B5C7527C20}"/>
              </a:ext>
            </a:extLst>
          </p:cNvPr>
          <p:cNvSpPr txBox="1"/>
          <p:nvPr/>
        </p:nvSpPr>
        <p:spPr>
          <a:xfrm>
            <a:off x="395536" y="155679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Our players wanted an intelligent self-solving game to kill their boredom and satisfy their curiosity in the level of intelligence possible.</a:t>
            </a:r>
          </a:p>
        </p:txBody>
      </p:sp>
      <p:pic>
        <p:nvPicPr>
          <p:cNvPr id="1030" name="Picture 6" descr="How to Make a Machine Learning and Computer Vision Based Sudoku Solving  Robot Using a Raspberry Pi | Servo Magazine">
            <a:extLst>
              <a:ext uri="{FF2B5EF4-FFF2-40B4-BE49-F238E27FC236}">
                <a16:creationId xmlns:a16="http://schemas.microsoft.com/office/drawing/2014/main" id="{C7EE85D6-7B93-67FC-639F-487B7B46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3257"/>
            <a:ext cx="6480720" cy="32403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DB6EF-CC1C-3E91-665D-58FF9103A955}"/>
              </a:ext>
            </a:extLst>
          </p:cNvPr>
          <p:cNvSpPr/>
          <p:nvPr/>
        </p:nvSpPr>
        <p:spPr>
          <a:xfrm>
            <a:off x="6948264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 Zhen</a:t>
            </a:r>
            <a:endParaRPr lang="en-SG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400D171-1DAB-5209-076B-37C2190F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798953"/>
              </p:ext>
            </p:extLst>
          </p:nvPr>
        </p:nvGraphicFramePr>
        <p:xfrm>
          <a:off x="149224" y="2060848"/>
          <a:ext cx="8815264" cy="334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29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Main Menu Feature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61A79D-BC04-C21A-7A92-40AD7F0BB559}"/>
              </a:ext>
            </a:extLst>
          </p:cNvPr>
          <p:cNvSpPr/>
          <p:nvPr/>
        </p:nvSpPr>
        <p:spPr>
          <a:xfrm>
            <a:off x="6876256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89FB8-A4BB-7B50-3C6C-BC50A597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57171"/>
            <a:ext cx="4118471" cy="3830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28E821-9B94-3C6B-BC66-48DA3D0AFA03}"/>
              </a:ext>
            </a:extLst>
          </p:cNvPr>
          <p:cNvSpPr/>
          <p:nvPr/>
        </p:nvSpPr>
        <p:spPr>
          <a:xfrm>
            <a:off x="2051720" y="5085184"/>
            <a:ext cx="158417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8A845-D9BD-59FD-F47C-94051E55251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635896" y="2369136"/>
            <a:ext cx="2736304" cy="28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58D42-D163-63F8-01FF-2808B467F271}"/>
              </a:ext>
            </a:extLst>
          </p:cNvPr>
          <p:cNvSpPr/>
          <p:nvPr/>
        </p:nvSpPr>
        <p:spPr>
          <a:xfrm>
            <a:off x="2051720" y="5301208"/>
            <a:ext cx="158417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4EFC2-EBF1-FDF1-0DB9-F29A43460CA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635896" y="4496853"/>
            <a:ext cx="2736304" cy="10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C7A57-832B-0020-C403-4C9C40801F00}"/>
              </a:ext>
            </a:extLst>
          </p:cNvPr>
          <p:cNvSpPr/>
          <p:nvPr/>
        </p:nvSpPr>
        <p:spPr>
          <a:xfrm>
            <a:off x="6372200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Difficulty setting is reflected immediately upon change to provide users with an immediate feedback experience.</a:t>
            </a:r>
            <a:endParaRPr lang="en-SG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B43A60-C165-4E69-A111-AEB97323CBF3}"/>
              </a:ext>
            </a:extLst>
          </p:cNvPr>
          <p:cNvSpPr/>
          <p:nvPr/>
        </p:nvSpPr>
        <p:spPr>
          <a:xfrm>
            <a:off x="6372200" y="3900533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Series of other in game navigation with ease of use and understanding for users to immediately start using without explanation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1166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Analysis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38D4E-839E-1377-CAB2-3781502D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13" y="2172876"/>
            <a:ext cx="3942591" cy="386067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DDD4C-EF45-29D3-F935-AF2D1792F02D}"/>
              </a:ext>
            </a:extLst>
          </p:cNvPr>
          <p:cNvSpPr/>
          <p:nvPr/>
        </p:nvSpPr>
        <p:spPr>
          <a:xfrm>
            <a:off x="6948264" y="5673629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3BA75-44AE-F3DE-897A-273B9D01293B}"/>
              </a:ext>
            </a:extLst>
          </p:cNvPr>
          <p:cNvSpPr/>
          <p:nvPr/>
        </p:nvSpPr>
        <p:spPr>
          <a:xfrm>
            <a:off x="1547664" y="3173490"/>
            <a:ext cx="2664296" cy="2055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03D95-709C-83D8-F4B4-7CFAA13FA6C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11960" y="2369136"/>
            <a:ext cx="1656184" cy="18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A3734B-422A-E97E-E101-8A0731B2A431}"/>
              </a:ext>
            </a:extLst>
          </p:cNvPr>
          <p:cNvSpPr/>
          <p:nvPr/>
        </p:nvSpPr>
        <p:spPr>
          <a:xfrm>
            <a:off x="5868144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differentiation to help users quickly catch the story told by the charts</a:t>
            </a:r>
            <a:endParaRPr lang="en-SG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89C93E-F4E6-68F0-91E3-6B6AA43B9F99}"/>
              </a:ext>
            </a:extLst>
          </p:cNvPr>
          <p:cNvSpPr/>
          <p:nvPr/>
        </p:nvSpPr>
        <p:spPr>
          <a:xfrm>
            <a:off x="1714296" y="5517232"/>
            <a:ext cx="2169165" cy="516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11377-FF23-4F84-09C5-2AFAADA3281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883461" y="4809645"/>
            <a:ext cx="1984683" cy="96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B133D4-1B4B-7C3A-69A6-7D351EEB9F78}"/>
              </a:ext>
            </a:extLst>
          </p:cNvPr>
          <p:cNvSpPr/>
          <p:nvPr/>
        </p:nvSpPr>
        <p:spPr>
          <a:xfrm>
            <a:off x="5868144" y="4213325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Additional details with averages for total to give the user an insight to how well the self-solving tool is working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942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Generator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5EAD0C-3AB9-8DA3-81F4-F46454B7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132856"/>
            <a:ext cx="2339952" cy="23778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30FC50-38ED-40A4-9E30-FDB092C14604}"/>
              </a:ext>
            </a:extLst>
          </p:cNvPr>
          <p:cNvSpPr/>
          <p:nvPr/>
        </p:nvSpPr>
        <p:spPr>
          <a:xfrm>
            <a:off x="245713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Jason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DBF59-B46E-B386-B229-4EDF1F7B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404941"/>
            <a:ext cx="2985285" cy="3068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BDD93-E2F2-E574-945F-59E987A953C6}"/>
              </a:ext>
            </a:extLst>
          </p:cNvPr>
          <p:cNvSpPr txBox="1"/>
          <p:nvPr/>
        </p:nvSpPr>
        <p:spPr>
          <a:xfrm>
            <a:off x="449388" y="178958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Easy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81E33-4CEE-F44E-FB85-CC40433E227B}"/>
              </a:ext>
            </a:extLst>
          </p:cNvPr>
          <p:cNvSpPr txBox="1"/>
          <p:nvPr/>
        </p:nvSpPr>
        <p:spPr>
          <a:xfrm>
            <a:off x="3364342" y="30809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Medium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B7023-6576-5979-AF39-9351CCD24101}"/>
              </a:ext>
            </a:extLst>
          </p:cNvPr>
          <p:cNvSpPr txBox="1"/>
          <p:nvPr/>
        </p:nvSpPr>
        <p:spPr>
          <a:xfrm>
            <a:off x="6228184" y="1700808"/>
            <a:ext cx="2520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generator is developed with pseudo-random algorithm to provide users with best in-class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grids are generated by running multiple loops based on the difficulty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light colored along with yellow highlight to complement the dark looking menu for contrast.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Solver Feature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17894-D29B-D8CE-182A-D8C4F004616D}"/>
              </a:ext>
            </a:extLst>
          </p:cNvPr>
          <p:cNvSpPr/>
          <p:nvPr/>
        </p:nvSpPr>
        <p:spPr>
          <a:xfrm>
            <a:off x="5292080" y="612161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DABE-D5A0-6A2E-27F1-E7AF69A8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4081553" cy="4254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22EEF-0D74-FD4E-CDD5-E8370F6552C5}"/>
              </a:ext>
            </a:extLst>
          </p:cNvPr>
          <p:cNvSpPr txBox="1"/>
          <p:nvPr/>
        </p:nvSpPr>
        <p:spPr>
          <a:xfrm>
            <a:off x="6228184" y="1700808"/>
            <a:ext cx="252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Solver logic uses a backtracking method to try out possible combination and returns to previous cells to amend whenever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backtracking method as it allows the program to take time to complete the puzzle and would provide the user an experience and satisfaction of seeing the self-solver working.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oe_branded_presentation">
  <a:themeElements>
    <a:clrScheme name="University brand">
      <a:dk1>
        <a:srgbClr val="4D4F53"/>
      </a:dk1>
      <a:lt1>
        <a:srgbClr val="FFFFFF"/>
      </a:lt1>
      <a:dk2>
        <a:srgbClr val="766A65"/>
      </a:dk2>
      <a:lt2>
        <a:srgbClr val="AEAA6C"/>
      </a:lt2>
      <a:accent1>
        <a:srgbClr val="A90061"/>
      </a:accent1>
      <a:accent2>
        <a:srgbClr val="E98300"/>
      </a:accent2>
      <a:accent3>
        <a:srgbClr val="007A87"/>
      </a:accent3>
      <a:accent4>
        <a:srgbClr val="0065BD"/>
      </a:accent4>
      <a:accent5>
        <a:srgbClr val="003478"/>
      </a:accent5>
      <a:accent6>
        <a:srgbClr val="AAA38E"/>
      </a:accent6>
      <a:hlink>
        <a:srgbClr val="0065BD"/>
      </a:hlink>
      <a:folHlink>
        <a:srgbClr val="008542"/>
      </a:folHlink>
    </a:clrScheme>
    <a:fontScheme name="Larg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ge text 1">
        <a:dk1>
          <a:srgbClr val="4D4F53"/>
        </a:dk1>
        <a:lt1>
          <a:srgbClr val="FFFFFF"/>
        </a:lt1>
        <a:dk2>
          <a:srgbClr val="007A87"/>
        </a:dk2>
        <a:lt2>
          <a:srgbClr val="FFFFFF"/>
        </a:lt2>
        <a:accent1>
          <a:srgbClr val="E98300"/>
        </a:accent1>
        <a:accent2>
          <a:srgbClr val="0065BD"/>
        </a:accent2>
        <a:accent3>
          <a:srgbClr val="AABEC3"/>
        </a:accent3>
        <a:accent4>
          <a:srgbClr val="DADADA"/>
        </a:accent4>
        <a:accent5>
          <a:srgbClr val="F2C1AA"/>
        </a:accent5>
        <a:accent6>
          <a:srgbClr val="005BAB"/>
        </a:accent6>
        <a:hlink>
          <a:srgbClr val="A90061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2">
        <a:dk1>
          <a:srgbClr val="4D4F53"/>
        </a:dk1>
        <a:lt1>
          <a:srgbClr val="FFFFFF"/>
        </a:lt1>
        <a:dk2>
          <a:srgbClr val="0065BD"/>
        </a:dk2>
        <a:lt2>
          <a:srgbClr val="FFFFFF"/>
        </a:lt2>
        <a:accent1>
          <a:srgbClr val="A90061"/>
        </a:accent1>
        <a:accent2>
          <a:srgbClr val="E98300"/>
        </a:accent2>
        <a:accent3>
          <a:srgbClr val="AAB8DB"/>
        </a:accent3>
        <a:accent4>
          <a:srgbClr val="DADADA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3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A90061"/>
        </a:accent1>
        <a:accent2>
          <a:srgbClr val="E98300"/>
        </a:accent2>
        <a:accent3>
          <a:srgbClr val="FFFFFF"/>
        </a:accent3>
        <a:accent4>
          <a:srgbClr val="404246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ge text 4">
        <a:dk1>
          <a:srgbClr val="4D4F53"/>
        </a:dk1>
        <a:lt1>
          <a:srgbClr val="FFFFFF"/>
        </a:lt1>
        <a:dk2>
          <a:srgbClr val="E98300"/>
        </a:dk2>
        <a:lt2>
          <a:srgbClr val="FFFFFF"/>
        </a:lt2>
        <a:accent1>
          <a:srgbClr val="0065BD"/>
        </a:accent1>
        <a:accent2>
          <a:srgbClr val="A90061"/>
        </a:accent2>
        <a:accent3>
          <a:srgbClr val="F2C1AA"/>
        </a:accent3>
        <a:accent4>
          <a:srgbClr val="DADADA"/>
        </a:accent4>
        <a:accent5>
          <a:srgbClr val="AAB8DB"/>
        </a:accent5>
        <a:accent6>
          <a:srgbClr val="990057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uoe_branded_presentation</Template>
  <TotalTime>1984</TotalTime>
  <Words>488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uoe_branded_presentation</vt:lpstr>
      <vt:lpstr>CE291 Project Team Challenge  TSSS - The Self-Solving Sudoku</vt:lpstr>
      <vt:lpstr>Introduction</vt:lpstr>
      <vt:lpstr>Agenda</vt:lpstr>
      <vt:lpstr>Problem Statement</vt:lpstr>
      <vt:lpstr>Our Journey</vt:lpstr>
      <vt:lpstr>Our Product – Main Menu Feature</vt:lpstr>
      <vt:lpstr>Our Product – Analysis Feature</vt:lpstr>
      <vt:lpstr>Our Product – Generator Feature</vt:lpstr>
      <vt:lpstr>Our Product – Solver Feature</vt:lpstr>
      <vt:lpstr>Product Demo</vt:lpstr>
      <vt:lpstr>Marketing Plan</vt:lpstr>
      <vt:lpstr>Our Sales - Against Competitors</vt:lpstr>
      <vt:lpstr>Our Forecast – 8 months</vt:lpstr>
      <vt:lpstr>Q&amp;A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Modernisation of Higher Education</dc:title>
  <dc:creator>root</dc:creator>
  <cp:lastModifiedBy>Nicholas Pwi</cp:lastModifiedBy>
  <cp:revision>35</cp:revision>
  <dcterms:created xsi:type="dcterms:W3CDTF">2011-09-05T11:52:04Z</dcterms:created>
  <dcterms:modified xsi:type="dcterms:W3CDTF">2022-08-06T12:25:54Z</dcterms:modified>
</cp:coreProperties>
</file>