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2C60-CC15-0E40-824D-FB59C2FB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1692-2840-0446-A40D-0EDC6F2B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B64BF-6011-804E-8E78-8CF60519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FF51-49F8-984F-A897-F617B39C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66D2-E24C-2E47-B396-1D34B4AC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33AB-7FC2-CD4B-85D8-93E3C73A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0ED82-B489-D642-A2A0-E306E5B5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3708-8E77-024B-A682-375F7FC4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21F1-99C6-4649-BC43-7B57E86D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634E-2AB0-C843-B877-A9B1AAF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5E75C-2DF3-FF44-B068-9B94F7F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59A-4247-3C4B-BC85-9BCF4FB8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60A7-05EB-914A-83AB-79AC0681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843E-389F-DB42-BE8B-F82FDFA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7BD4-A658-504A-8B37-70D41B6D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16C4-A179-C449-98B4-CB6E435C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F293-2A01-0D4C-BA3C-F072A20B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3F88-9ECC-2647-AED5-5EDD87C4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CFAC-16FE-154E-A425-E0715266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1DA1-0BE0-A649-9E92-A59996DF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9118-ADE3-EC4F-A93A-BB7006D1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3388-B28D-0C44-B3AE-268A91303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1A83-F785-D54F-91EF-55824B9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1A5-B4DC-7F41-898A-241D17E7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8DC2-646C-5743-9EA3-61200968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B001-0735-A64A-AF20-F288C59F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A1C0-DB05-934F-810F-1008E5EAA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B3557-8ACE-9F4C-AD79-9B5A6E96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5065-7F36-814C-B2F1-DB8924EF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B290-4505-914E-BA4A-DDDF53BA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6BB25-F482-8144-9EAA-9E3396A3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B23-0661-C345-BBA2-E59898F0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44A8-9553-8C47-8DC7-7B31E5BD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0E4D-68EB-9F44-AF2F-AB40BE95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99057-D619-0844-A004-FA684DB4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62E5F-0593-5048-82AA-62053FE67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42948-D059-E74D-8BFC-00AC6EA1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6A3A3-DB98-5549-B359-05D38FF7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E6A8A-F117-434D-8830-66E28F05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1F44-E055-1049-AF3C-C4BAE324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2237-8CD2-DC4A-8FE6-395F6104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BC4DC-16C6-BF46-AE59-971E887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C2CED-E03B-DF43-8C98-D925F57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7BEEF-6504-AC47-A933-EDF286EB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1BA0D-DC3E-194D-BCA8-498794B2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248E7-7AD8-BC42-964C-2F899F98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732-B88C-6C43-9FC2-0B957B1A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C287-4166-DD48-8FC6-1EF6AB33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6A1B-121A-D645-B202-4FDE3CAF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619BD-4515-144A-94AC-EC1AB5B0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FC8B-FA0A-7D43-968B-15639C90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D9DE-02FE-4148-A38A-09F2AC83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C83-3302-DA45-BF33-3635B9E2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825DD-757F-F14E-B34F-407E55A8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56114-F767-5E4A-8113-87D82A41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72D8-44A7-194E-9097-CED4620D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195B-FFCA-284E-8CD5-6DF9A11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2B73C-38C4-4445-8282-281C501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8636-DC04-B346-AD27-730C683E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C9F8E-9813-3049-BEAB-DF76E2A7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F3B-C594-8944-80D1-1BE2453A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D45A-2DD1-624C-A5C3-5455E3ABD2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6E56-D99E-224F-B0A4-3A53E663A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FC4C-1FEC-3342-8F22-556811B4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B6DD-CBBF-2142-9CEF-450310999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Dine with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D119-87E5-FC4F-AE85-98DAA6259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 Night helper for </a:t>
            </a:r>
            <a:r>
              <a:rPr lang="en-US"/>
              <a:t>Veggie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20FBB-F9DB-394C-875A-223474AB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02" y="0"/>
            <a:ext cx="558939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24A0D-B43F-3548-AB66-62AF5AE2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21" y="365125"/>
            <a:ext cx="2295592" cy="3253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F3274-EFC9-9E43-9CD1-7975ED19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015" y="1571548"/>
            <a:ext cx="3281683" cy="408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8719A-1A9A-9845-936D-01E315A9F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2" y="1248171"/>
            <a:ext cx="2522219" cy="3047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53EF5-A58C-B54B-BF0C-0EA4C4DD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C0C0C0"/>
                </a:highlight>
              </a:rPr>
              <a:t>Dinner?: Yes Please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5087-063F-B443-ADDF-153AAB13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C0C0C0"/>
                </a:highlight>
              </a:rPr>
              <a:t>Endless restaurant review search</a:t>
            </a:r>
          </a:p>
        </p:txBody>
      </p:sp>
    </p:spTree>
    <p:extLst>
      <p:ext uri="{BB962C8B-B14F-4D97-AF65-F5344CB8AC3E}">
        <p14:creationId xmlns:p14="http://schemas.microsoft.com/office/powerpoint/2010/main" val="41482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E16E-00CA-6E41-A522-3B4ADD6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591E-18A7-D146-8B59-EA917945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Challenge Data Set</a:t>
            </a:r>
          </a:p>
          <a:p>
            <a:r>
              <a:rPr lang="en-US" dirty="0"/>
              <a:t>MM rows</a:t>
            </a:r>
          </a:p>
        </p:txBody>
      </p:sp>
    </p:spTree>
    <p:extLst>
      <p:ext uri="{BB962C8B-B14F-4D97-AF65-F5344CB8AC3E}">
        <p14:creationId xmlns:p14="http://schemas.microsoft.com/office/powerpoint/2010/main" val="383810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F50-EC58-AC4E-AE96-F771CF2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7620-1758-EE4D-9A1D-CC0BC9E9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</a:t>
            </a:r>
          </a:p>
          <a:p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6183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E613-72FC-D541-8EBE-68D0F27F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218A-C281-4247-B200-86BD929F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know everything! </a:t>
            </a:r>
          </a:p>
          <a:p>
            <a:pPr lvl="1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648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Dine with me?</vt:lpstr>
      <vt:lpstr>Dinner?: Yes Please</vt:lpstr>
      <vt:lpstr>Data</vt:lpstr>
      <vt:lpstr>Models</vt:lpstr>
      <vt:lpstr>Results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 with me?</dc:title>
  <dc:creator>N Reyna</dc:creator>
  <cp:lastModifiedBy>N Reyna</cp:lastModifiedBy>
  <cp:revision>5</cp:revision>
  <dcterms:created xsi:type="dcterms:W3CDTF">2018-08-10T15:50:27Z</dcterms:created>
  <dcterms:modified xsi:type="dcterms:W3CDTF">2018-08-10T18:00:19Z</dcterms:modified>
</cp:coreProperties>
</file>