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92C60-CC15-0E40-824D-FB59C2FBC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B1692-2840-0446-A40D-0EDC6F2B2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B64BF-6011-804E-8E78-8CF60519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45A-2DD1-624C-A5C3-5455E3ABD25C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FFF51-49F8-984F-A897-F617B39C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566D2-E24C-2E47-B396-1D34B4AC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981C-825F-FE4C-A67D-0FC5F9E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7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33AB-7FC2-CD4B-85D8-93E3C73A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0ED82-B489-D642-A2A0-E306E5B51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83708-8E77-024B-A682-375F7FC44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45A-2DD1-624C-A5C3-5455E3ABD25C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521F1-99C6-4649-BC43-7B57E86D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F634E-2AB0-C843-B877-A9B1AAF6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981C-825F-FE4C-A67D-0FC5F9E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7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B5E75C-2DF3-FF44-B068-9B94F7FEE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A059A-4247-3C4B-BC85-9BCF4FB82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B60A7-05EB-914A-83AB-79AC0681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45A-2DD1-624C-A5C3-5455E3ABD25C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D843E-389F-DB42-BE8B-F82FDFAC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67BD4-A658-504A-8B37-70D41B6D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981C-825F-FE4C-A67D-0FC5F9E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9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16C4-A179-C449-98B4-CB6E435C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8F293-2A01-0D4C-BA3C-F072A20B6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3F88-9ECC-2647-AED5-5EDD87C4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45A-2DD1-624C-A5C3-5455E3ABD25C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8CFAC-16FE-154E-A425-E0715266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11DA1-0BE0-A649-9E92-A59996DF9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981C-825F-FE4C-A67D-0FC5F9E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0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9118-ADE3-EC4F-A93A-BB7006D1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53388-B28D-0C44-B3AE-268A91303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91A83-F785-D54F-91EF-55824B9FD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45A-2DD1-624C-A5C3-5455E3ABD25C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341A5-B4DC-7F41-898A-241D17E7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48DC2-646C-5743-9EA3-61200968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981C-825F-FE4C-A67D-0FC5F9E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7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6B001-0735-A64A-AF20-F288C59FD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2A1C0-DB05-934F-810F-1008E5EAA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B3557-8ACE-9F4C-AD79-9B5A6E968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D5065-7F36-814C-B2F1-DB8924EF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45A-2DD1-624C-A5C3-5455E3ABD25C}" type="datetimeFigureOut">
              <a:rPr lang="en-US" smtClean="0"/>
              <a:t>8/13/18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1B290-4505-914E-BA4A-DDDF53BA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6BB25-F482-8144-9EAA-9E3396A3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981C-825F-FE4C-A67D-0FC5F9E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7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FB23-0661-C345-BBA2-E59898F0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A44A8-9553-8C47-8DC7-7B31E5BD8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80E4D-68EB-9F44-AF2F-AB40BE952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A99057-D619-0844-A004-FA684DB4D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62E5F-0593-5048-82AA-62053FE67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42948-D059-E74D-8BFC-00AC6EA1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45A-2DD1-624C-A5C3-5455E3ABD25C}" type="datetimeFigureOut">
              <a:rPr lang="en-US" smtClean="0"/>
              <a:t>8/13/18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6A3A3-DB98-5549-B359-05D38FF7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AE6A8A-F117-434D-8830-66E28F05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981C-825F-FE4C-A67D-0FC5F9E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1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1F44-E055-1049-AF3C-C4BAE324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C2237-8CD2-DC4A-8FE6-395F6104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45A-2DD1-624C-A5C3-5455E3ABD25C}" type="datetimeFigureOut">
              <a:rPr lang="en-US" smtClean="0"/>
              <a:t>8/13/18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BC4DC-16C6-BF46-AE59-971E887E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C2CED-E03B-DF43-8C98-D925F574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981C-825F-FE4C-A67D-0FC5F9E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1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7BEEF-6504-AC47-A933-EDF286EB9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45A-2DD1-624C-A5C3-5455E3ABD25C}" type="datetimeFigureOut">
              <a:rPr lang="en-US" smtClean="0"/>
              <a:t>8/13/18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1BA0D-DC3E-194D-BCA8-498794B2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248E7-7AD8-BC42-964C-2F899F98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981C-825F-FE4C-A67D-0FC5F9E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6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67732-B88C-6C43-9FC2-0B957B1A8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DC287-4166-DD48-8FC6-1EF6AB339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C6A1B-121A-D645-B202-4FDE3CAFA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619BD-4515-144A-94AC-EC1AB5B0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45A-2DD1-624C-A5C3-5455E3ABD25C}" type="datetimeFigureOut">
              <a:rPr lang="en-US" smtClean="0"/>
              <a:t>8/13/18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5FC8B-FA0A-7D43-968B-15639C90B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1D9DE-02FE-4148-A38A-09F2AC83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981C-825F-FE4C-A67D-0FC5F9E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3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CC83-3302-DA45-BF33-3635B9E24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825DD-757F-F14E-B34F-407E55A8D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56114-F767-5E4A-8113-87D82A412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672D8-44A7-194E-9097-CED4620D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45A-2DD1-624C-A5C3-5455E3ABD25C}" type="datetimeFigureOut">
              <a:rPr lang="en-US" smtClean="0"/>
              <a:t>8/13/18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1195B-FFCA-284E-8CD5-6DF9A113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2B73C-38C4-4445-8282-281C5013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981C-825F-FE4C-A67D-0FC5F9E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9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28636-DC04-B346-AD27-730C683E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C9F8E-9813-3049-BEAB-DF76E2A72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66F3B-C594-8944-80D1-1BE2453A2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D45A-2DD1-624C-A5C3-5455E3ABD25C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B6E56-D99E-224F-B0A4-3A53E663A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CFC4C-1FEC-3342-8F22-556811B43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981C-825F-FE4C-A67D-0FC5F9EA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8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B6DD-CBBF-2142-9CEF-4503109992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Dine with 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DD119-87E5-FC4F-AE85-98DAA62591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Date Night helper: Veggie Friendly</a:t>
            </a:r>
          </a:p>
        </p:txBody>
      </p:sp>
    </p:spTree>
    <p:extLst>
      <p:ext uri="{BB962C8B-B14F-4D97-AF65-F5344CB8AC3E}">
        <p14:creationId xmlns:p14="http://schemas.microsoft.com/office/powerpoint/2010/main" val="193526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920FBB-F9DB-394C-875A-223474ABF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302" y="0"/>
            <a:ext cx="5589396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A24A0D-B43F-3548-AB66-62AF5AE2B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921" y="365125"/>
            <a:ext cx="2295592" cy="32535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DF3274-EFC9-9E43-9CD1-7975ED194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015" y="1571548"/>
            <a:ext cx="3281683" cy="4086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48719A-1A9A-9845-936D-01E315A9F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32" y="1248171"/>
            <a:ext cx="2522219" cy="30472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F53EF5-A58C-B54B-BF0C-0EA4C4DD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C0C0C0"/>
                </a:highlight>
              </a:rPr>
              <a:t>Dinner?: Yes Please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15087-063F-B443-ADDF-153AAB13F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ighlight>
                  <a:srgbClr val="C0C0C0"/>
                </a:highlight>
              </a:rPr>
              <a:t>Endless restaurant review search</a:t>
            </a:r>
          </a:p>
        </p:txBody>
      </p:sp>
    </p:spTree>
    <p:extLst>
      <p:ext uri="{BB962C8B-B14F-4D97-AF65-F5344CB8AC3E}">
        <p14:creationId xmlns:p14="http://schemas.microsoft.com/office/powerpoint/2010/main" val="414828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E16E-00CA-6E41-A522-3B4ADD65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A591E-18A7-D146-8B59-EA9179457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Yelp Challenge Data Set</a:t>
            </a:r>
          </a:p>
          <a:p>
            <a:r>
              <a:rPr lang="en-US" dirty="0"/>
              <a:t>MM rows (5-US cuisines 1.1MM rows)</a:t>
            </a:r>
          </a:p>
        </p:txBody>
      </p:sp>
    </p:spTree>
    <p:extLst>
      <p:ext uri="{BB962C8B-B14F-4D97-AF65-F5344CB8AC3E}">
        <p14:creationId xmlns:p14="http://schemas.microsoft.com/office/powerpoint/2010/main" val="3838109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FF50-EC58-AC4E-AE96-F771CF25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17620-1758-EE4D-9A1D-CC0BC9E9D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  <a:p>
            <a:r>
              <a:rPr lang="en-US" dirty="0"/>
              <a:t>RF – cannot pickle</a:t>
            </a:r>
          </a:p>
          <a:p>
            <a:r>
              <a:rPr lang="en-US" dirty="0" err="1"/>
              <a:t>Kmeans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2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E613-72FC-D541-8EBE-68D0F27F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8218A-C281-4247-B200-86BD929F1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know everything! </a:t>
            </a:r>
          </a:p>
          <a:p>
            <a:pPr lvl="1"/>
            <a:r>
              <a:rPr lang="en-US" dirty="0"/>
              <a:t>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CDAF6-7374-DF4F-BFE5-5C4DD88A0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011" y="132557"/>
            <a:ext cx="7649483" cy="637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47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Dine with me?</vt:lpstr>
      <vt:lpstr>Dinner?: Yes Please</vt:lpstr>
      <vt:lpstr>Data</vt:lpstr>
      <vt:lpstr>Models</vt:lpstr>
      <vt:lpstr>Results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Dine with me?</dc:title>
  <dc:creator>N Reyna</dc:creator>
  <cp:lastModifiedBy>N Reyna</cp:lastModifiedBy>
  <cp:revision>7</cp:revision>
  <dcterms:created xsi:type="dcterms:W3CDTF">2018-08-10T15:50:27Z</dcterms:created>
  <dcterms:modified xsi:type="dcterms:W3CDTF">2018-08-13T17:58:52Z</dcterms:modified>
</cp:coreProperties>
</file>