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6" r:id="rId2"/>
  </p:sldMasterIdLst>
  <p:notesMasterIdLst>
    <p:notesMasterId r:id="rId13"/>
  </p:notesMasterIdLst>
  <p:handoutMasterIdLst>
    <p:handoutMasterId r:id="rId14"/>
  </p:handoutMasterIdLst>
  <p:sldIdLst>
    <p:sldId id="314" r:id="rId3"/>
    <p:sldId id="452" r:id="rId4"/>
    <p:sldId id="464" r:id="rId5"/>
    <p:sldId id="458" r:id="rId6"/>
    <p:sldId id="459" r:id="rId7"/>
    <p:sldId id="454" r:id="rId8"/>
    <p:sldId id="455" r:id="rId9"/>
    <p:sldId id="456" r:id="rId10"/>
    <p:sldId id="457" r:id="rId11"/>
    <p:sldId id="463" r:id="rId12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53"/>
    <a:srgbClr val="B0EEBA"/>
    <a:srgbClr val="92D050"/>
    <a:srgbClr val="33CC33"/>
    <a:srgbClr val="FF40FF"/>
    <a:srgbClr val="FF9300"/>
    <a:srgbClr val="339933"/>
    <a:srgbClr val="0000CC"/>
    <a:srgbClr val="2E823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259BF-A2E3-4221-BCAB-1C0DA4BE181A}" v="163" dt="2020-05-29T09:10:58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Kiểu Trung bình 2 - Màu chủ đề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46"/>
    <p:restoredTop sz="93070" autoAdjust="0"/>
  </p:normalViewPr>
  <p:slideViewPr>
    <p:cSldViewPr>
      <p:cViewPr varScale="1">
        <p:scale>
          <a:sx n="80" d="100"/>
          <a:sy n="80" d="100"/>
        </p:scale>
        <p:origin x="720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920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ヴァン-サン ホ-" userId="b1f666a34117c0fc" providerId="LiveId" clId="{EC1259BF-A2E3-4221-BCAB-1C0DA4BE181A}"/>
    <pc:docChg chg="undo custSel addSld delSld modSld sldOrd">
      <pc:chgData name="ヴァン-サン ホ-" userId="b1f666a34117c0fc" providerId="LiveId" clId="{EC1259BF-A2E3-4221-BCAB-1C0DA4BE181A}" dt="2020-05-29T09:14:25.501" v="14704" actId="20577"/>
      <pc:docMkLst>
        <pc:docMk/>
      </pc:docMkLst>
      <pc:sldChg chg="del">
        <pc:chgData name="ヴァン-サン ホ-" userId="b1f666a34117c0fc" providerId="LiveId" clId="{EC1259BF-A2E3-4221-BCAB-1C0DA4BE181A}" dt="2020-05-29T01:54:10.141" v="2" actId="47"/>
        <pc:sldMkLst>
          <pc:docMk/>
          <pc:sldMk cId="165790793" sldId="440"/>
        </pc:sldMkLst>
      </pc:sldChg>
      <pc:sldChg chg="del">
        <pc:chgData name="ヴァン-サン ホ-" userId="b1f666a34117c0fc" providerId="LiveId" clId="{EC1259BF-A2E3-4221-BCAB-1C0DA4BE181A}" dt="2020-05-29T01:54:10.752" v="4" actId="47"/>
        <pc:sldMkLst>
          <pc:docMk/>
          <pc:sldMk cId="2493282479" sldId="444"/>
        </pc:sldMkLst>
      </pc:sldChg>
      <pc:sldChg chg="del">
        <pc:chgData name="ヴァン-サン ホ-" userId="b1f666a34117c0fc" providerId="LiveId" clId="{EC1259BF-A2E3-4221-BCAB-1C0DA4BE181A}" dt="2020-05-29T01:54:10.484" v="3" actId="47"/>
        <pc:sldMkLst>
          <pc:docMk/>
          <pc:sldMk cId="2421932209" sldId="451"/>
        </pc:sldMkLst>
      </pc:sldChg>
      <pc:sldChg chg="modSp mod">
        <pc:chgData name="ヴァン-サン ホ-" userId="b1f666a34117c0fc" providerId="LiveId" clId="{EC1259BF-A2E3-4221-BCAB-1C0DA4BE181A}" dt="2020-05-29T09:12:59.671" v="14681" actId="20577"/>
        <pc:sldMkLst>
          <pc:docMk/>
          <pc:sldMk cId="1940783910" sldId="452"/>
        </pc:sldMkLst>
        <pc:spChg chg="mod">
          <ac:chgData name="ヴァン-サン ホ-" userId="b1f666a34117c0fc" providerId="LiveId" clId="{EC1259BF-A2E3-4221-BCAB-1C0DA4BE181A}" dt="2020-05-29T08:12:30.746" v="11088" actId="20577"/>
          <ac:spMkLst>
            <pc:docMk/>
            <pc:sldMk cId="1940783910" sldId="452"/>
            <ac:spMk id="2" creationId="{00000000-0000-0000-0000-000000000000}"/>
          </ac:spMkLst>
        </pc:spChg>
        <pc:spChg chg="mod">
          <ac:chgData name="ヴァン-サン ホ-" userId="b1f666a34117c0fc" providerId="LiveId" clId="{EC1259BF-A2E3-4221-BCAB-1C0DA4BE181A}" dt="2020-05-29T09:12:59.671" v="14681" actId="20577"/>
          <ac:spMkLst>
            <pc:docMk/>
            <pc:sldMk cId="1940783910" sldId="452"/>
            <ac:spMk id="3" creationId="{00000000-0000-0000-0000-000000000000}"/>
          </ac:spMkLst>
        </pc:spChg>
      </pc:sldChg>
      <pc:sldChg chg="del">
        <pc:chgData name="ヴァン-サン ホ-" userId="b1f666a34117c0fc" providerId="LiveId" clId="{EC1259BF-A2E3-4221-BCAB-1C0DA4BE181A}" dt="2020-05-29T01:54:09.700" v="1" actId="47"/>
        <pc:sldMkLst>
          <pc:docMk/>
          <pc:sldMk cId="1456035984" sldId="453"/>
        </pc:sldMkLst>
      </pc:sldChg>
      <pc:sldChg chg="add del">
        <pc:chgData name="ヴァン-サン ホ-" userId="b1f666a34117c0fc" providerId="LiveId" clId="{EC1259BF-A2E3-4221-BCAB-1C0DA4BE181A}" dt="2020-05-29T02:25:50.821" v="2026" actId="47"/>
        <pc:sldMkLst>
          <pc:docMk/>
          <pc:sldMk cId="3144529691" sldId="453"/>
        </pc:sldMkLst>
      </pc:sldChg>
      <pc:sldChg chg="modSp add mod">
        <pc:chgData name="ヴァン-サン ホ-" userId="b1f666a34117c0fc" providerId="LiveId" clId="{EC1259BF-A2E3-4221-BCAB-1C0DA4BE181A}" dt="2020-05-29T09:13:37.409" v="14689" actId="20577"/>
        <pc:sldMkLst>
          <pc:docMk/>
          <pc:sldMk cId="1514175687" sldId="454"/>
        </pc:sldMkLst>
        <pc:spChg chg="mod">
          <ac:chgData name="ヴァン-サン ホ-" userId="b1f666a34117c0fc" providerId="LiveId" clId="{EC1259BF-A2E3-4221-BCAB-1C0DA4BE181A}" dt="2020-05-29T09:13:37.409" v="14689" actId="20577"/>
          <ac:spMkLst>
            <pc:docMk/>
            <pc:sldMk cId="1514175687" sldId="454"/>
            <ac:spMk id="2" creationId="{00000000-0000-0000-0000-000000000000}"/>
          </ac:spMkLst>
        </pc:spChg>
        <pc:spChg chg="mod">
          <ac:chgData name="ヴァン-サン ホ-" userId="b1f666a34117c0fc" providerId="LiveId" clId="{EC1259BF-A2E3-4221-BCAB-1C0DA4BE181A}" dt="2020-05-29T09:10:58.837" v="14597"/>
          <ac:spMkLst>
            <pc:docMk/>
            <pc:sldMk cId="1514175687" sldId="454"/>
            <ac:spMk id="3" creationId="{00000000-0000-0000-0000-000000000000}"/>
          </ac:spMkLst>
        </pc:spChg>
      </pc:sldChg>
      <pc:sldChg chg="del">
        <pc:chgData name="ヴァン-サン ホ-" userId="b1f666a34117c0fc" providerId="LiveId" clId="{EC1259BF-A2E3-4221-BCAB-1C0DA4BE181A}" dt="2020-05-29T01:54:09.085" v="0" actId="47"/>
        <pc:sldMkLst>
          <pc:docMk/>
          <pc:sldMk cId="3847910396" sldId="454"/>
        </pc:sldMkLst>
      </pc:sldChg>
      <pc:sldChg chg="addSp delSp modSp add mod">
        <pc:chgData name="ヴァン-サン ホ-" userId="b1f666a34117c0fc" providerId="LiveId" clId="{EC1259BF-A2E3-4221-BCAB-1C0DA4BE181A}" dt="2020-05-29T09:13:40.796" v="14691" actId="20577"/>
        <pc:sldMkLst>
          <pc:docMk/>
          <pc:sldMk cId="2174850371" sldId="455"/>
        </pc:sldMkLst>
        <pc:spChg chg="mod">
          <ac:chgData name="ヴァン-サン ホ-" userId="b1f666a34117c0fc" providerId="LiveId" clId="{EC1259BF-A2E3-4221-BCAB-1C0DA4BE181A}" dt="2020-05-29T09:13:40.796" v="14691" actId="20577"/>
          <ac:spMkLst>
            <pc:docMk/>
            <pc:sldMk cId="2174850371" sldId="455"/>
            <ac:spMk id="2" creationId="{00000000-0000-0000-0000-000000000000}"/>
          </ac:spMkLst>
        </pc:spChg>
        <pc:spChg chg="mod">
          <ac:chgData name="ヴァン-サン ホ-" userId="b1f666a34117c0fc" providerId="LiveId" clId="{EC1259BF-A2E3-4221-BCAB-1C0DA4BE181A}" dt="2020-05-29T09:11:12.178" v="14598" actId="255"/>
          <ac:spMkLst>
            <pc:docMk/>
            <pc:sldMk cId="2174850371" sldId="455"/>
            <ac:spMk id="3" creationId="{00000000-0000-0000-0000-000000000000}"/>
          </ac:spMkLst>
        </pc:spChg>
        <pc:spChg chg="add del">
          <ac:chgData name="ヴァン-サン ホ-" userId="b1f666a34117c0fc" providerId="LiveId" clId="{EC1259BF-A2E3-4221-BCAB-1C0DA4BE181A}" dt="2020-05-29T06:03:07.363" v="5797"/>
          <ac:spMkLst>
            <pc:docMk/>
            <pc:sldMk cId="2174850371" sldId="455"/>
            <ac:spMk id="4" creationId="{92FB368A-7188-4295-BF2B-FCDF717E3EAF}"/>
          </ac:spMkLst>
        </pc:spChg>
      </pc:sldChg>
      <pc:sldChg chg="del">
        <pc:chgData name="ヴァン-サン ホ-" userId="b1f666a34117c0fc" providerId="LiveId" clId="{EC1259BF-A2E3-4221-BCAB-1C0DA4BE181A}" dt="2020-05-29T01:54:11.006" v="5" actId="47"/>
        <pc:sldMkLst>
          <pc:docMk/>
          <pc:sldMk cId="2244372923" sldId="455"/>
        </pc:sldMkLst>
      </pc:sldChg>
      <pc:sldChg chg="addSp delSp modSp add mod ord">
        <pc:chgData name="ヴァン-サン ホ-" userId="b1f666a34117c0fc" providerId="LiveId" clId="{EC1259BF-A2E3-4221-BCAB-1C0DA4BE181A}" dt="2020-05-29T09:14:25.501" v="14704" actId="20577"/>
        <pc:sldMkLst>
          <pc:docMk/>
          <pc:sldMk cId="364161305" sldId="456"/>
        </pc:sldMkLst>
        <pc:spChg chg="mod">
          <ac:chgData name="ヴァン-サン ホ-" userId="b1f666a34117c0fc" providerId="LiveId" clId="{EC1259BF-A2E3-4221-BCAB-1C0DA4BE181A}" dt="2020-05-29T09:13:43.552" v="14693" actId="20577"/>
          <ac:spMkLst>
            <pc:docMk/>
            <pc:sldMk cId="364161305" sldId="456"/>
            <ac:spMk id="2" creationId="{00000000-0000-0000-0000-000000000000}"/>
          </ac:spMkLst>
        </pc:spChg>
        <pc:spChg chg="mod">
          <ac:chgData name="ヴァン-サン ホ-" userId="b1f666a34117c0fc" providerId="LiveId" clId="{EC1259BF-A2E3-4221-BCAB-1C0DA4BE181A}" dt="2020-05-29T09:14:25.501" v="14704" actId="20577"/>
          <ac:spMkLst>
            <pc:docMk/>
            <pc:sldMk cId="364161305" sldId="456"/>
            <ac:spMk id="3" creationId="{00000000-0000-0000-0000-000000000000}"/>
          </ac:spMkLst>
        </pc:spChg>
        <pc:spChg chg="add del">
          <ac:chgData name="ヴァン-サン ホ-" userId="b1f666a34117c0fc" providerId="LiveId" clId="{EC1259BF-A2E3-4221-BCAB-1C0DA4BE181A}" dt="2020-05-29T06:23:39.051" v="6896"/>
          <ac:spMkLst>
            <pc:docMk/>
            <pc:sldMk cId="364161305" sldId="456"/>
            <ac:spMk id="4" creationId="{5F5DF9DF-4A37-4DA0-970A-39E67AD93A27}"/>
          </ac:spMkLst>
        </pc:spChg>
      </pc:sldChg>
      <pc:sldChg chg="del">
        <pc:chgData name="ヴァン-サン ホ-" userId="b1f666a34117c0fc" providerId="LiveId" clId="{EC1259BF-A2E3-4221-BCAB-1C0DA4BE181A}" dt="2020-05-29T01:54:11.223" v="6" actId="47"/>
        <pc:sldMkLst>
          <pc:docMk/>
          <pc:sldMk cId="2040745911" sldId="456"/>
        </pc:sldMkLst>
      </pc:sldChg>
      <pc:sldChg chg="del">
        <pc:chgData name="ヴァン-サン ホ-" userId="b1f666a34117c0fc" providerId="LiveId" clId="{EC1259BF-A2E3-4221-BCAB-1C0DA4BE181A}" dt="2020-05-29T01:54:11.427" v="7" actId="47"/>
        <pc:sldMkLst>
          <pc:docMk/>
          <pc:sldMk cId="2931007360" sldId="457"/>
        </pc:sldMkLst>
      </pc:sldChg>
      <pc:sldChg chg="addSp delSp modSp add mod">
        <pc:chgData name="ヴァン-サン ホ-" userId="b1f666a34117c0fc" providerId="LiveId" clId="{EC1259BF-A2E3-4221-BCAB-1C0DA4BE181A}" dt="2020-05-29T09:14:10.909" v="14700" actId="20577"/>
        <pc:sldMkLst>
          <pc:docMk/>
          <pc:sldMk cId="3508771567" sldId="457"/>
        </pc:sldMkLst>
        <pc:spChg chg="mod">
          <ac:chgData name="ヴァン-サン ホ-" userId="b1f666a34117c0fc" providerId="LiveId" clId="{EC1259BF-A2E3-4221-BCAB-1C0DA4BE181A}" dt="2020-05-29T09:13:47.159" v="14695" actId="20577"/>
          <ac:spMkLst>
            <pc:docMk/>
            <pc:sldMk cId="3508771567" sldId="457"/>
            <ac:spMk id="2" creationId="{00000000-0000-0000-0000-000000000000}"/>
          </ac:spMkLst>
        </pc:spChg>
        <pc:spChg chg="mod">
          <ac:chgData name="ヴァン-サン ホ-" userId="b1f666a34117c0fc" providerId="LiveId" clId="{EC1259BF-A2E3-4221-BCAB-1C0DA4BE181A}" dt="2020-05-29T09:14:10.909" v="14700" actId="20577"/>
          <ac:spMkLst>
            <pc:docMk/>
            <pc:sldMk cId="3508771567" sldId="457"/>
            <ac:spMk id="3" creationId="{00000000-0000-0000-0000-000000000000}"/>
          </ac:spMkLst>
        </pc:spChg>
        <pc:spChg chg="add del">
          <ac:chgData name="ヴァン-サン ホ-" userId="b1f666a34117c0fc" providerId="LiveId" clId="{EC1259BF-A2E3-4221-BCAB-1C0DA4BE181A}" dt="2020-05-29T07:21:11.173" v="10476"/>
          <ac:spMkLst>
            <pc:docMk/>
            <pc:sldMk cId="3508771567" sldId="457"/>
            <ac:spMk id="4" creationId="{4CEA2201-DB91-4862-94B2-F2BFDD27B029}"/>
          </ac:spMkLst>
        </pc:spChg>
      </pc:sldChg>
      <pc:sldChg chg="modSp add mod">
        <pc:chgData name="ヴァン-サン ホ-" userId="b1f666a34117c0fc" providerId="LiveId" clId="{EC1259BF-A2E3-4221-BCAB-1C0DA4BE181A}" dt="2020-05-29T09:13:30.628" v="14685" actId="20577"/>
        <pc:sldMkLst>
          <pc:docMk/>
          <pc:sldMk cId="451896439" sldId="458"/>
        </pc:sldMkLst>
        <pc:spChg chg="mod">
          <ac:chgData name="ヴァン-サン ホ-" userId="b1f666a34117c0fc" providerId="LiveId" clId="{EC1259BF-A2E3-4221-BCAB-1C0DA4BE181A}" dt="2020-05-29T09:13:30.628" v="14685" actId="20577"/>
          <ac:spMkLst>
            <pc:docMk/>
            <pc:sldMk cId="451896439" sldId="458"/>
            <ac:spMk id="2" creationId="{00000000-0000-0000-0000-000000000000}"/>
          </ac:spMkLst>
        </pc:spChg>
        <pc:spChg chg="mod">
          <ac:chgData name="ヴァン-サン ホ-" userId="b1f666a34117c0fc" providerId="LiveId" clId="{EC1259BF-A2E3-4221-BCAB-1C0DA4BE181A}" dt="2020-05-29T09:08:18.962" v="14565" actId="255"/>
          <ac:spMkLst>
            <pc:docMk/>
            <pc:sldMk cId="451896439" sldId="458"/>
            <ac:spMk id="3" creationId="{00000000-0000-0000-0000-000000000000}"/>
          </ac:spMkLst>
        </pc:spChg>
      </pc:sldChg>
      <pc:sldChg chg="del">
        <pc:chgData name="ヴァン-サン ホ-" userId="b1f666a34117c0fc" providerId="LiveId" clId="{EC1259BF-A2E3-4221-BCAB-1C0DA4BE181A}" dt="2020-05-29T01:54:11.621" v="8" actId="47"/>
        <pc:sldMkLst>
          <pc:docMk/>
          <pc:sldMk cId="1120125713" sldId="458"/>
        </pc:sldMkLst>
      </pc:sldChg>
      <pc:sldChg chg="del">
        <pc:chgData name="ヴァン-サン ホ-" userId="b1f666a34117c0fc" providerId="LiveId" clId="{EC1259BF-A2E3-4221-BCAB-1C0DA4BE181A}" dt="2020-05-29T01:54:11.832" v="9" actId="47"/>
        <pc:sldMkLst>
          <pc:docMk/>
          <pc:sldMk cId="176867872" sldId="459"/>
        </pc:sldMkLst>
      </pc:sldChg>
      <pc:sldChg chg="modSp add mod">
        <pc:chgData name="ヴァン-サン ホ-" userId="b1f666a34117c0fc" providerId="LiveId" clId="{EC1259BF-A2E3-4221-BCAB-1C0DA4BE181A}" dt="2020-05-29T09:14:02.800" v="14696" actId="20577"/>
        <pc:sldMkLst>
          <pc:docMk/>
          <pc:sldMk cId="3217195960" sldId="459"/>
        </pc:sldMkLst>
        <pc:spChg chg="mod">
          <ac:chgData name="ヴァン-サン ホ-" userId="b1f666a34117c0fc" providerId="LiveId" clId="{EC1259BF-A2E3-4221-BCAB-1C0DA4BE181A}" dt="2020-05-29T09:13:34.388" v="14687" actId="20577"/>
          <ac:spMkLst>
            <pc:docMk/>
            <pc:sldMk cId="3217195960" sldId="459"/>
            <ac:spMk id="2" creationId="{00000000-0000-0000-0000-000000000000}"/>
          </ac:spMkLst>
        </pc:spChg>
        <pc:spChg chg="mod">
          <ac:chgData name="ヴァン-サン ホ-" userId="b1f666a34117c0fc" providerId="LiveId" clId="{EC1259BF-A2E3-4221-BCAB-1C0DA4BE181A}" dt="2020-05-29T09:14:02.800" v="14696" actId="20577"/>
          <ac:spMkLst>
            <pc:docMk/>
            <pc:sldMk cId="3217195960" sldId="459"/>
            <ac:spMk id="3" creationId="{00000000-0000-0000-0000-000000000000}"/>
          </ac:spMkLst>
        </pc:spChg>
      </pc:sldChg>
      <pc:sldChg chg="del">
        <pc:chgData name="ヴァン-サン ホ-" userId="b1f666a34117c0fc" providerId="LiveId" clId="{EC1259BF-A2E3-4221-BCAB-1C0DA4BE181A}" dt="2020-05-29T01:54:12.083" v="10" actId="47"/>
        <pc:sldMkLst>
          <pc:docMk/>
          <pc:sldMk cId="1253711110" sldId="460"/>
        </pc:sldMkLst>
      </pc:sldChg>
      <pc:sldChg chg="del">
        <pc:chgData name="ヴァン-サン ホ-" userId="b1f666a34117c0fc" providerId="LiveId" clId="{EC1259BF-A2E3-4221-BCAB-1C0DA4BE181A}" dt="2020-05-29T01:54:12.287" v="11" actId="47"/>
        <pc:sldMkLst>
          <pc:docMk/>
          <pc:sldMk cId="172343180" sldId="462"/>
        </pc:sldMkLst>
      </pc:sldChg>
      <pc:sldChg chg="modSp add mod">
        <pc:chgData name="ヴァン-サン ホ-" userId="b1f666a34117c0fc" providerId="LiveId" clId="{EC1259BF-A2E3-4221-BCAB-1C0DA4BE181A}" dt="2020-05-29T09:12:31.567" v="14663" actId="1036"/>
        <pc:sldMkLst>
          <pc:docMk/>
          <pc:sldMk cId="1597457008" sldId="463"/>
        </pc:sldMkLst>
        <pc:spChg chg="mod">
          <ac:chgData name="ヴァン-サン ホ-" userId="b1f666a34117c0fc" providerId="LiveId" clId="{EC1259BF-A2E3-4221-BCAB-1C0DA4BE181A}" dt="2020-05-29T09:12:31.567" v="14663" actId="1036"/>
          <ac:spMkLst>
            <pc:docMk/>
            <pc:sldMk cId="1597457008" sldId="463"/>
            <ac:spMk id="2" creationId="{00000000-0000-0000-0000-000000000000}"/>
          </ac:spMkLst>
        </pc:spChg>
      </pc:sldChg>
      <pc:sldChg chg="del">
        <pc:chgData name="ヴァン-サン ホ-" userId="b1f666a34117c0fc" providerId="LiveId" clId="{EC1259BF-A2E3-4221-BCAB-1C0DA4BE181A}" dt="2020-05-29T01:54:12.484" v="12" actId="47"/>
        <pc:sldMkLst>
          <pc:docMk/>
          <pc:sldMk cId="1898597345" sldId="463"/>
        </pc:sldMkLst>
      </pc:sldChg>
      <pc:sldChg chg="modSp add mod">
        <pc:chgData name="ヴァン-サン ホ-" userId="b1f666a34117c0fc" providerId="LiveId" clId="{EC1259BF-A2E3-4221-BCAB-1C0DA4BE181A}" dt="2020-05-29T09:13:27.199" v="14683" actId="20577"/>
        <pc:sldMkLst>
          <pc:docMk/>
          <pc:sldMk cId="1332633219" sldId="464"/>
        </pc:sldMkLst>
        <pc:spChg chg="mod">
          <ac:chgData name="ヴァン-サン ホ-" userId="b1f666a34117c0fc" providerId="LiveId" clId="{EC1259BF-A2E3-4221-BCAB-1C0DA4BE181A}" dt="2020-05-29T09:13:27.199" v="14683" actId="20577"/>
          <ac:spMkLst>
            <pc:docMk/>
            <pc:sldMk cId="1332633219" sldId="464"/>
            <ac:spMk id="2" creationId="{00000000-0000-0000-0000-000000000000}"/>
          </ac:spMkLst>
        </pc:spChg>
        <pc:spChg chg="mod">
          <ac:chgData name="ヴァン-サン ホ-" userId="b1f666a34117c0fc" providerId="LiveId" clId="{EC1259BF-A2E3-4221-BCAB-1C0DA4BE181A}" dt="2020-05-29T09:08:23.996" v="14566" actId="255"/>
          <ac:spMkLst>
            <pc:docMk/>
            <pc:sldMk cId="1332633219" sldId="464"/>
            <ac:spMk id="3" creationId="{00000000-0000-0000-0000-000000000000}"/>
          </ac:spMkLst>
        </pc:spChg>
      </pc:sldChg>
      <pc:sldChg chg="add del">
        <pc:chgData name="ヴァン-サン ホ-" userId="b1f666a34117c0fc" providerId="LiveId" clId="{EC1259BF-A2E3-4221-BCAB-1C0DA4BE181A}" dt="2020-05-29T09:05:44.199" v="14536" actId="47"/>
        <pc:sldMkLst>
          <pc:docMk/>
          <pc:sldMk cId="1957892472" sldId="465"/>
        </pc:sldMkLst>
      </pc:sldChg>
      <pc:sldChg chg="del">
        <pc:chgData name="ヴァン-サン ホ-" userId="b1f666a34117c0fc" providerId="LiveId" clId="{EC1259BF-A2E3-4221-BCAB-1C0DA4BE181A}" dt="2020-05-29T01:54:13.362" v="16" actId="47"/>
        <pc:sldMkLst>
          <pc:docMk/>
          <pc:sldMk cId="4019716797" sldId="465"/>
        </pc:sldMkLst>
      </pc:sldChg>
      <pc:sldChg chg="del">
        <pc:chgData name="ヴァン-サン ホ-" userId="b1f666a34117c0fc" providerId="LiveId" clId="{EC1259BF-A2E3-4221-BCAB-1C0DA4BE181A}" dt="2020-05-29T01:54:13.586" v="17" actId="47"/>
        <pc:sldMkLst>
          <pc:docMk/>
          <pc:sldMk cId="2374145662" sldId="466"/>
        </pc:sldMkLst>
      </pc:sldChg>
      <pc:sldChg chg="modSp add del mod">
        <pc:chgData name="ヴァン-サン ホ-" userId="b1f666a34117c0fc" providerId="LiveId" clId="{EC1259BF-A2E3-4221-BCAB-1C0DA4BE181A}" dt="2020-05-29T08:55:22.274" v="13905" actId="47"/>
        <pc:sldMkLst>
          <pc:docMk/>
          <pc:sldMk cId="3672442151" sldId="466"/>
        </pc:sldMkLst>
        <pc:spChg chg="mod">
          <ac:chgData name="ヴァン-サン ホ-" userId="b1f666a34117c0fc" providerId="LiveId" clId="{EC1259BF-A2E3-4221-BCAB-1C0DA4BE181A}" dt="2020-05-29T08:54:30.391" v="13796" actId="21"/>
          <ac:spMkLst>
            <pc:docMk/>
            <pc:sldMk cId="3672442151" sldId="466"/>
            <ac:spMk id="3" creationId="{00000000-0000-0000-0000-000000000000}"/>
          </ac:spMkLst>
        </pc:spChg>
      </pc:sldChg>
      <pc:sldChg chg="del">
        <pc:chgData name="ヴァン-サン ホ-" userId="b1f666a34117c0fc" providerId="LiveId" clId="{EC1259BF-A2E3-4221-BCAB-1C0DA4BE181A}" dt="2020-05-29T01:54:13.832" v="18" actId="47"/>
        <pc:sldMkLst>
          <pc:docMk/>
          <pc:sldMk cId="370470007" sldId="467"/>
        </pc:sldMkLst>
      </pc:sldChg>
      <pc:sldChg chg="del">
        <pc:chgData name="ヴァン-サン ホ-" userId="b1f666a34117c0fc" providerId="LiveId" clId="{EC1259BF-A2E3-4221-BCAB-1C0DA4BE181A}" dt="2020-05-29T01:54:14.116" v="19" actId="47"/>
        <pc:sldMkLst>
          <pc:docMk/>
          <pc:sldMk cId="2303332684" sldId="468"/>
        </pc:sldMkLst>
      </pc:sldChg>
      <pc:sldChg chg="del">
        <pc:chgData name="ヴァン-サン ホ-" userId="b1f666a34117c0fc" providerId="LiveId" clId="{EC1259BF-A2E3-4221-BCAB-1C0DA4BE181A}" dt="2020-05-29T01:54:14.421" v="20" actId="47"/>
        <pc:sldMkLst>
          <pc:docMk/>
          <pc:sldMk cId="806290622" sldId="469"/>
        </pc:sldMkLst>
      </pc:sldChg>
      <pc:sldChg chg="del">
        <pc:chgData name="ヴァン-サン ホ-" userId="b1f666a34117c0fc" providerId="LiveId" clId="{EC1259BF-A2E3-4221-BCAB-1C0DA4BE181A}" dt="2020-05-29T01:54:14.961" v="21" actId="47"/>
        <pc:sldMkLst>
          <pc:docMk/>
          <pc:sldMk cId="3947764491" sldId="470"/>
        </pc:sldMkLst>
      </pc:sldChg>
      <pc:sldChg chg="del">
        <pc:chgData name="ヴァン-サン ホ-" userId="b1f666a34117c0fc" providerId="LiveId" clId="{EC1259BF-A2E3-4221-BCAB-1C0DA4BE181A}" dt="2020-05-29T01:54:13.127" v="15" actId="47"/>
        <pc:sldMkLst>
          <pc:docMk/>
          <pc:sldMk cId="329961562" sldId="471"/>
        </pc:sldMkLst>
      </pc:sldChg>
      <pc:sldChg chg="del">
        <pc:chgData name="ヴァン-サン ホ-" userId="b1f666a34117c0fc" providerId="LiveId" clId="{EC1259BF-A2E3-4221-BCAB-1C0DA4BE181A}" dt="2020-05-29T01:54:12.696" v="13" actId="47"/>
        <pc:sldMkLst>
          <pc:docMk/>
          <pc:sldMk cId="217945859" sldId="472"/>
        </pc:sldMkLst>
      </pc:sldChg>
      <pc:sldChg chg="del">
        <pc:chgData name="ヴァン-サン ホ-" userId="b1f666a34117c0fc" providerId="LiveId" clId="{EC1259BF-A2E3-4221-BCAB-1C0DA4BE181A}" dt="2020-05-29T01:54:12.907" v="14" actId="47"/>
        <pc:sldMkLst>
          <pc:docMk/>
          <pc:sldMk cId="255319550" sldId="4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793E-1336-447E-A450-DB52C6889AF7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451F3-0791-44C0-94D6-DF5D4D927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9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DDDE019E-3B6F-4FD7-B380-0DB2C6C69774}" type="datetimeFigureOut">
              <a:rPr lang="en-US"/>
              <a:pPr>
                <a:defRPr/>
              </a:pPr>
              <a:t>5/29/2020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03FADF78-D7D5-4757-BE7A-2973E79AF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8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FADF78-D7D5-4757-BE7A-2973E79AFFF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70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FADF78-D7D5-4757-BE7A-2973E79AFFF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91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FADF78-D7D5-4757-BE7A-2973E79AFFF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91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FADF78-D7D5-4757-BE7A-2973E79AFFF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16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FADF78-D7D5-4757-BE7A-2973E79AFFF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00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FADF78-D7D5-4757-BE7A-2973E79AFFF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2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FADF78-D7D5-4757-BE7A-2973E79AFFF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44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FADF78-D7D5-4757-BE7A-2973E79AFFF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75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FADF78-D7D5-4757-BE7A-2973E79AFFF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6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447800" y="100014"/>
            <a:ext cx="10553741" cy="6161087"/>
          </a:xfrm>
          <a:prstGeom prst="rect">
            <a:avLst/>
          </a:prstGeom>
          <a:noFill/>
          <a:ln w="9525">
            <a:solidFill>
              <a:srgbClr val="005AC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  <a:cs typeface="+mn-cs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 flipH="1">
            <a:off x="99484" y="6261100"/>
            <a:ext cx="1989667" cy="0"/>
          </a:xfrm>
          <a:prstGeom prst="line">
            <a:avLst/>
          </a:prstGeom>
          <a:noFill/>
          <a:ln w="9525">
            <a:solidFill>
              <a:srgbClr val="005AC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  <a:cs typeface="+mn-cs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 flipH="1">
            <a:off x="1447800" y="6248400"/>
            <a:ext cx="0" cy="506412"/>
          </a:xfrm>
          <a:prstGeom prst="line">
            <a:avLst/>
          </a:prstGeom>
          <a:noFill/>
          <a:ln w="9525">
            <a:solidFill>
              <a:srgbClr val="005AC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  <a:cs typeface="+mn-cs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27830" y="2873375"/>
            <a:ext cx="10077314" cy="936625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831" y="2128814"/>
            <a:ext cx="10077314" cy="701162"/>
          </a:xfrm>
        </p:spPr>
        <p:txBody>
          <a:bodyPr lIns="91440"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473200" y="6398904"/>
            <a:ext cx="6908800" cy="279400"/>
          </a:xfrm>
        </p:spPr>
        <p:txBody>
          <a:bodyPr/>
          <a:lstStyle>
            <a:lvl1pPr>
              <a:defRPr>
                <a:solidFill>
                  <a:srgbClr val="005AC8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156741" y="6334920"/>
            <a:ext cx="2844800" cy="476250"/>
          </a:xfrm>
        </p:spPr>
        <p:txBody>
          <a:bodyPr/>
          <a:lstStyle>
            <a:lvl1pPr>
              <a:defRPr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1" name="Picture 10" descr="logo_12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990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34" y="6316778"/>
            <a:ext cx="477948" cy="477948"/>
          </a:xfrm>
          <a:prstGeom prst="rect">
            <a:avLst/>
          </a:prstGeom>
        </p:spPr>
      </p:pic>
      <p:pic>
        <p:nvPicPr>
          <p:cNvPr id="12" name="Picture 6" descr="SET_LOGO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727768"/>
            <a:ext cx="990600" cy="91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16E98-BB96-4BE3-9CDA-18B9A3848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6552" y="274639"/>
            <a:ext cx="2355849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9001" y="274639"/>
            <a:ext cx="686435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741D1-6957-44DC-BC8B-AE5A341FD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0" y="274638"/>
            <a:ext cx="9423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59000" y="1600200"/>
            <a:ext cx="94234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9000" y="3938589"/>
            <a:ext cx="94234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65E08-7846-4965-941F-25CB3B2BF2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0" y="274638"/>
            <a:ext cx="9423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59001" y="1600201"/>
            <a:ext cx="46101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1" y="1600201"/>
            <a:ext cx="46101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692C1-AC04-4108-8B06-1875DE57C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0" y="274638"/>
            <a:ext cx="9423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59001" y="1600201"/>
            <a:ext cx="46101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972301" y="1600201"/>
            <a:ext cx="4610100" cy="4525963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FF5A6-58F8-4ADD-9C5A-73445FA43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0" y="274638"/>
            <a:ext cx="9423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59001" y="1600200"/>
            <a:ext cx="46101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972301" y="1600200"/>
            <a:ext cx="46101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2159000" y="3938589"/>
            <a:ext cx="94234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80C51-F084-4BA6-9179-857C0CFF4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228601"/>
            <a:ext cx="11546635" cy="6858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Bullet Title Goes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5709" y="1066800"/>
            <a:ext cx="11715832" cy="511772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5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B0C51-E62E-41D4-B38E-F3693C511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37EEE-2F2B-4166-A21E-253C87AE76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A1B55-6A1F-4971-909D-51381A2FE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9" y="423172"/>
            <a:ext cx="11715832" cy="75926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09" y="1274061"/>
            <a:ext cx="11715832" cy="49104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287000" y="6436467"/>
            <a:ext cx="1513416" cy="3453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277600" y="6436467"/>
            <a:ext cx="609600" cy="396292"/>
          </a:xfrm>
        </p:spPr>
        <p:txBody>
          <a:bodyPr/>
          <a:lstStyle>
            <a:lvl1pPr>
              <a:defRPr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B50D45A-B197-4E3A-A56D-0DB22B4C32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09" y="6477000"/>
            <a:ext cx="4133848" cy="188169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1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6324600"/>
            <a:ext cx="495300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324600"/>
            <a:ext cx="2798673" cy="495299"/>
          </a:xfrm>
          <a:prstGeom prst="rect">
            <a:avLst/>
          </a:prstGeom>
        </p:spPr>
      </p:pic>
      <p:sp>
        <p:nvSpPr>
          <p:cNvPr id="17" name="Line 8"/>
          <p:cNvSpPr>
            <a:spLocks noChangeShapeType="1"/>
          </p:cNvSpPr>
          <p:nvPr userDrawn="1"/>
        </p:nvSpPr>
        <p:spPr bwMode="auto">
          <a:xfrm>
            <a:off x="8142814" y="6324600"/>
            <a:ext cx="2" cy="457200"/>
          </a:xfrm>
          <a:prstGeom prst="line">
            <a:avLst/>
          </a:prstGeom>
          <a:noFill/>
          <a:ln w="9525">
            <a:solidFill>
              <a:srgbClr val="005AC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  <a:cs typeface="+mn-cs"/>
            </a:endParaRPr>
          </a:p>
        </p:txBody>
      </p:sp>
      <p:pic>
        <p:nvPicPr>
          <p:cNvPr id="10" name="Picture 9" descr="logo_128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384921"/>
            <a:ext cx="254001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9001" y="1600201"/>
            <a:ext cx="4610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1" y="1600201"/>
            <a:ext cx="4610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CA26F-8872-4071-AE0B-268FF1454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568A1-A020-43AA-9F3D-15FFF290F8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1DEBE-BA7E-4061-8E72-C47E11FD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C84C0-AF69-4808-B6D5-627E20E96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0EC2B-34CC-41E6-9EFC-57F4E7638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7E522-A24E-4347-8BA3-1219E7787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73CF2-70BC-47BC-8473-8D6729613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6552" y="274639"/>
            <a:ext cx="2355849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9001" y="274639"/>
            <a:ext cx="686435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F7DF5-09E3-43C9-AC76-6100C3CEE4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BDE31-3D12-4B42-94B4-0669F6AA1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9001" y="1600201"/>
            <a:ext cx="4610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1" y="1600201"/>
            <a:ext cx="4610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FEFAA-EAEE-478E-9E81-DF2C0328B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999B3-9404-444B-96B9-E9CB176524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4AE04-E310-4DD9-B797-B09736FC25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C2273-6A4F-4061-8546-C194D01AA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127CC-2019-482A-AF6B-C5ED70ED02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71B2B-969B-4194-9D38-0263413E3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228600"/>
            <a:ext cx="1166706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00187"/>
            <a:ext cx="11667065" cy="4625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93817" y="6237289"/>
            <a:ext cx="2159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5AC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752" y="6477000"/>
            <a:ext cx="8883649" cy="33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5AC8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935634" y="6237288"/>
            <a:ext cx="159808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29566912-027E-48B1-9C46-EC4A0A0C9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90501" y="76200"/>
            <a:ext cx="11876618" cy="6213478"/>
          </a:xfrm>
          <a:prstGeom prst="rect">
            <a:avLst/>
          </a:prstGeom>
          <a:noFill/>
          <a:ln w="9525">
            <a:solidFill>
              <a:srgbClr val="005AC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  <a:cs typeface="+mn-cs"/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 flipH="1">
            <a:off x="190500" y="6265863"/>
            <a:ext cx="0" cy="506412"/>
          </a:xfrm>
          <a:prstGeom prst="line">
            <a:avLst/>
          </a:prstGeom>
          <a:noFill/>
          <a:ln w="9525">
            <a:solidFill>
              <a:srgbClr val="005AC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91" r:id="rId3"/>
    <p:sldLayoutId id="2147483690" r:id="rId4"/>
    <p:sldLayoutId id="2147483689" r:id="rId5"/>
    <p:sldLayoutId id="2147483688" r:id="rId6"/>
    <p:sldLayoutId id="2147483687" r:id="rId7"/>
    <p:sldLayoutId id="2147483686" r:id="rId8"/>
    <p:sldLayoutId id="2147483685" r:id="rId9"/>
    <p:sldLayoutId id="2147483684" r:id="rId10"/>
    <p:sldLayoutId id="2147483683" r:id="rId11"/>
    <p:sldLayoutId id="2147483682" r:id="rId12"/>
    <p:sldLayoutId id="2147483681" r:id="rId13"/>
    <p:sldLayoutId id="2147483680" r:id="rId14"/>
    <p:sldLayoutId id="2147483679" r:id="rId15"/>
    <p:sldLayoutId id="2147483705" r:id="rId16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p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◊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C92C021C-3B23-4FDF-8AF7-3B4B0EA5A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2082800" y="100014"/>
            <a:ext cx="9984317" cy="6161087"/>
          </a:xfrm>
          <a:prstGeom prst="rect">
            <a:avLst/>
          </a:prstGeom>
          <a:noFill/>
          <a:ln w="9525">
            <a:solidFill>
              <a:srgbClr val="005AC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  <a:cs typeface="+mn-cs"/>
            </a:endParaRP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9793817" y="6237289"/>
            <a:ext cx="2159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005AC8"/>
                </a:solidFill>
                <a:latin typeface="+mn-lt"/>
                <a:cs typeface="+mn-cs"/>
              </a:rPr>
              <a:t>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005AC8"/>
                </a:solidFill>
                <a:latin typeface="+mn-lt"/>
                <a:cs typeface="+mn-cs"/>
              </a:rPr>
              <a:t>                             </a:t>
            </a:r>
            <a:fld id="{9F53A212-A1DD-47D3-B9B5-6B871398F478}" type="slidenum">
              <a:rPr lang="en-US" sz="1200" b="1">
                <a:solidFill>
                  <a:srgbClr val="005AC8"/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200">
                <a:solidFill>
                  <a:srgbClr val="005AC8"/>
                </a:solidFill>
                <a:latin typeface="+mn-lt"/>
                <a:cs typeface="+mn-cs"/>
              </a:rPr>
              <a:t>                       </a:t>
            </a:r>
            <a:endParaRPr lang="en-US" sz="1200" b="1">
              <a:solidFill>
                <a:srgbClr val="005AC8"/>
              </a:solidFill>
              <a:latin typeface="+mn-lt"/>
              <a:cs typeface="+mn-cs"/>
            </a:endParaRP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2256368" y="6329364"/>
            <a:ext cx="6913033" cy="33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005AC8"/>
                </a:solidFill>
                <a:latin typeface="Tahoma" pitchFamily="34" charset="0"/>
                <a:cs typeface="+mn-cs"/>
              </a:rPr>
              <a:t>School of Electronics and Telecommunications, HUT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Tahoma" pitchFamily="34" charset="0"/>
                <a:cs typeface="+mn-cs"/>
              </a:rPr>
              <a:t>Bangkok, Jun. 14 – 23, 2006</a:t>
            </a:r>
          </a:p>
        </p:txBody>
      </p:sp>
      <p:pic>
        <p:nvPicPr>
          <p:cNvPr id="17416" name="Picture 12" descr="logo_12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359901" y="6308725"/>
            <a:ext cx="4275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2159000" y="274638"/>
            <a:ext cx="942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41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0" y="1600201"/>
            <a:ext cx="942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 flipH="1">
            <a:off x="9266767" y="6265863"/>
            <a:ext cx="0" cy="506412"/>
          </a:xfrm>
          <a:prstGeom prst="line">
            <a:avLst/>
          </a:prstGeom>
          <a:noFill/>
          <a:ln w="9525">
            <a:solidFill>
              <a:srgbClr val="005AC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  <a:cs typeface="+mn-cs"/>
            </a:endParaRP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 flipH="1">
            <a:off x="99484" y="6261100"/>
            <a:ext cx="1989667" cy="0"/>
          </a:xfrm>
          <a:prstGeom prst="line">
            <a:avLst/>
          </a:prstGeom>
          <a:noFill/>
          <a:ln w="9525">
            <a:solidFill>
              <a:srgbClr val="005AC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  <a:cs typeface="+mn-cs"/>
            </a:endParaRPr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H="1">
            <a:off x="2082800" y="6265863"/>
            <a:ext cx="0" cy="506412"/>
          </a:xfrm>
          <a:prstGeom prst="line">
            <a:avLst/>
          </a:prstGeom>
          <a:noFill/>
          <a:ln w="9525">
            <a:solidFill>
              <a:srgbClr val="005AC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  <a:cs typeface="+mn-cs"/>
            </a:endParaRPr>
          </a:p>
        </p:txBody>
      </p:sp>
      <p:pic>
        <p:nvPicPr>
          <p:cNvPr id="17422" name="Picture 15" descr="logo-Thanh-v2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4734" y="474663"/>
            <a:ext cx="1718733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1" r:id="rId2"/>
    <p:sldLayoutId id="2147483700" r:id="rId3"/>
    <p:sldLayoutId id="2147483699" r:id="rId4"/>
    <p:sldLayoutId id="2147483698" r:id="rId5"/>
    <p:sldLayoutId id="2147483697" r:id="rId6"/>
    <p:sldLayoutId id="2147483696" r:id="rId7"/>
    <p:sldLayoutId id="2147483695" r:id="rId8"/>
    <p:sldLayoutId id="2147483694" r:id="rId9"/>
    <p:sldLayoutId id="2147483693" r:id="rId10"/>
    <p:sldLayoutId id="214748369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p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w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ingspeak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770" y="555163"/>
            <a:ext cx="3620370" cy="1045037"/>
          </a:xfrm>
        </p:spPr>
        <p:txBody>
          <a:bodyPr/>
          <a:lstStyle/>
          <a:p>
            <a:r>
              <a:rPr lang="en-US" sz="4000">
                <a:latin typeface="Century Gothic" panose="020B0502020202020204" pitchFamily="34" charset="0"/>
              </a:rPr>
              <a:t>About</a:t>
            </a:r>
            <a:r>
              <a:rPr lang="en-US" sz="4000" b="1">
                <a:latin typeface="Century Gothic" panose="020B0502020202020204" pitchFamily="34" charset="0"/>
              </a:rPr>
              <a:t> </a:t>
            </a:r>
            <a:r>
              <a:rPr lang="en-US" sz="4800" b="1">
                <a:solidFill>
                  <a:srgbClr val="C00000"/>
                </a:solidFill>
                <a:latin typeface="Century Gothic" panose="020B0502020202020204" pitchFamily="34" charset="0"/>
              </a:rPr>
              <a:t>HUST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81081" y="305292"/>
            <a:ext cx="6582319" cy="157520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sz="1800">
                <a:solidFill>
                  <a:srgbClr val="C00000"/>
                </a:solidFill>
                <a:latin typeface="Century Gothic" panose="020B0502020202020204" pitchFamily="34" charset="0"/>
              </a:rPr>
              <a:t>Established in </a:t>
            </a:r>
            <a:r>
              <a:rPr lang="en-US" sz="1800" b="1">
                <a:solidFill>
                  <a:srgbClr val="C00000"/>
                </a:solidFill>
                <a:latin typeface="Century Gothic" panose="020B0502020202020204" pitchFamily="34" charset="0"/>
              </a:rPr>
              <a:t>1956</a:t>
            </a:r>
          </a:p>
          <a:p>
            <a:pPr>
              <a:spcBef>
                <a:spcPts val="300"/>
              </a:spcBef>
              <a:defRPr/>
            </a:pPr>
            <a:r>
              <a:rPr lang="en-US" sz="1800" b="1">
                <a:solidFill>
                  <a:srgbClr val="C00000"/>
                </a:solidFill>
                <a:latin typeface="Century Gothic" panose="020B0502020202020204" pitchFamily="34" charset="0"/>
              </a:rPr>
              <a:t>45.000</a:t>
            </a:r>
            <a:r>
              <a:rPr lang="en-US" sz="1800">
                <a:solidFill>
                  <a:srgbClr val="C00000"/>
                </a:solidFill>
                <a:latin typeface="Century Gothic" panose="020B0502020202020204" pitchFamily="34" charset="0"/>
              </a:rPr>
              <a:t> students</a:t>
            </a:r>
          </a:p>
          <a:p>
            <a:pPr>
              <a:spcBef>
                <a:spcPts val="300"/>
              </a:spcBef>
              <a:defRPr/>
            </a:pPr>
            <a:r>
              <a:rPr lang="en-US" sz="1800" b="1">
                <a:solidFill>
                  <a:srgbClr val="C00000"/>
                </a:solidFill>
                <a:latin typeface="Century Gothic" panose="020B0502020202020204" pitchFamily="34" charset="0"/>
              </a:rPr>
              <a:t>2000</a:t>
            </a:r>
            <a:r>
              <a:rPr lang="en-US" sz="1800">
                <a:solidFill>
                  <a:srgbClr val="C00000"/>
                </a:solidFill>
                <a:latin typeface="Century Gothic" panose="020B0502020202020204" pitchFamily="34" charset="0"/>
              </a:rPr>
              <a:t> employees, including 1600 faculty members</a:t>
            </a:r>
          </a:p>
          <a:p>
            <a:pPr>
              <a:spcBef>
                <a:spcPts val="300"/>
              </a:spcBef>
              <a:defRPr/>
            </a:pPr>
            <a:r>
              <a:rPr lang="en-US" sz="1800" b="1">
                <a:solidFill>
                  <a:srgbClr val="C00000"/>
                </a:solidFill>
                <a:latin typeface="Century Gothic" panose="020B0502020202020204" pitchFamily="34" charset="0"/>
              </a:rPr>
              <a:t>27</a:t>
            </a:r>
            <a:r>
              <a:rPr lang="en-US" sz="1800">
                <a:solidFill>
                  <a:srgbClr val="C00000"/>
                </a:solidFill>
                <a:latin typeface="Century Gothic" panose="020B0502020202020204" pitchFamily="34" charset="0"/>
              </a:rPr>
              <a:t> schools and research institutes</a:t>
            </a:r>
          </a:p>
          <a:p>
            <a:pPr>
              <a:spcBef>
                <a:spcPts val="300"/>
              </a:spcBef>
              <a:defRPr/>
            </a:pPr>
            <a:r>
              <a:rPr lang="en-US" sz="1800" b="1">
                <a:solidFill>
                  <a:srgbClr val="C00000"/>
                </a:solidFill>
                <a:latin typeface="Century Gothic" panose="020B0502020202020204" pitchFamily="34" charset="0"/>
              </a:rPr>
              <a:t>One of the leading</a:t>
            </a:r>
            <a:r>
              <a:rPr lang="en-US" sz="1800">
                <a:solidFill>
                  <a:srgbClr val="C00000"/>
                </a:solidFill>
                <a:latin typeface="Century Gothic" panose="020B0502020202020204" pitchFamily="34" charset="0"/>
              </a:rPr>
              <a:t> technical universities in Vietnam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50" y="305292"/>
            <a:ext cx="1067676" cy="15752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5795" y="1271685"/>
            <a:ext cx="4127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200" b="1">
                <a:solidFill>
                  <a:srgbClr val="C00000"/>
                </a:solidFill>
              </a:rPr>
              <a:t>HANOI UNIVERSITY OF SCIENCE AND TECHNOLOGY</a:t>
            </a:r>
            <a:endParaRPr lang="en-US" sz="1200" b="1">
              <a:latin typeface="Century Gothic" panose="020B0502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4" y="1981200"/>
            <a:ext cx="11823805" cy="43495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92" y="1981200"/>
            <a:ext cx="11832608" cy="459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4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590800"/>
            <a:ext cx="11546635" cy="9144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500" b="1">
                <a:solidFill>
                  <a:schemeClr val="accent2"/>
                </a:solidFill>
              </a:rPr>
              <a:t>Hoàn thành quá trình cài đặt!</a:t>
            </a:r>
          </a:p>
        </p:txBody>
      </p:sp>
    </p:spTree>
    <p:extLst>
      <p:ext uri="{BB962C8B-B14F-4D97-AF65-F5344CB8AC3E}">
        <p14:creationId xmlns:p14="http://schemas.microsoft.com/office/powerpoint/2010/main" val="159745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H</a:t>
            </a:r>
            <a:r>
              <a:rPr lang="vi-VN" b="1"/>
              <a:t>Ư</a:t>
            </a:r>
            <a:r>
              <a:rPr lang="en-US" b="1"/>
              <a:t>ỚNG DẪN SETUP HỆ THỐNG TTDL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09" y="990600"/>
            <a:ext cx="11715832" cy="5334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 </a:t>
            </a:r>
            <a:r>
              <a:rPr lang="en-US" b="1"/>
              <a:t>Chuẩn bị source code tr</a:t>
            </a:r>
            <a:r>
              <a:rPr lang="vi-VN" b="1"/>
              <a:t>ư</a:t>
            </a:r>
            <a:r>
              <a:rPr lang="en-US" b="1"/>
              <a:t>ớc khi cài đặt</a:t>
            </a:r>
          </a:p>
          <a:p>
            <a:pPr lvl="1">
              <a:lnSpc>
                <a:spcPct val="120000"/>
              </a:lnSpc>
            </a:pPr>
            <a:r>
              <a:rPr lang="en-US" sz="2600" b="1"/>
              <a:t> Kiểm tra folder setup hệ thống gồm 3 th</a:t>
            </a:r>
            <a:r>
              <a:rPr lang="vi-VN" sz="2600" b="1"/>
              <a:t>ư</a:t>
            </a:r>
            <a:r>
              <a:rPr lang="en-US" sz="2600" b="1"/>
              <a:t> mục:</a:t>
            </a:r>
          </a:p>
          <a:p>
            <a:pPr lvl="2">
              <a:lnSpc>
                <a:spcPct val="120000"/>
              </a:lnSpc>
            </a:pPr>
            <a:r>
              <a:rPr lang="en-US" b="1"/>
              <a:t> </a:t>
            </a:r>
            <a:r>
              <a:rPr lang="en-US" sz="2000" b="1"/>
              <a:t>Arduino Nano</a:t>
            </a:r>
          </a:p>
          <a:p>
            <a:pPr lvl="3">
              <a:lnSpc>
                <a:spcPct val="120000"/>
              </a:lnSpc>
            </a:pPr>
            <a:r>
              <a:rPr lang="en-US" sz="1700"/>
              <a:t>Chứa file : </a:t>
            </a:r>
            <a:r>
              <a:rPr lang="en-US" sz="1700" b="1"/>
              <a:t>Light_data_collection.ino</a:t>
            </a:r>
            <a:r>
              <a:rPr lang="en-US" sz="1700"/>
              <a:t>, là source code dung để nạp cho Arduino Nano.</a:t>
            </a:r>
          </a:p>
          <a:p>
            <a:pPr lvl="2">
              <a:lnSpc>
                <a:spcPct val="120000"/>
              </a:lnSpc>
            </a:pPr>
            <a:r>
              <a:rPr lang="en-US" sz="2000" b="1"/>
              <a:t> ESP 32</a:t>
            </a:r>
          </a:p>
          <a:p>
            <a:pPr lvl="3">
              <a:lnSpc>
                <a:spcPct val="120000"/>
              </a:lnSpc>
            </a:pPr>
            <a:r>
              <a:rPr lang="en-US" sz="1700"/>
              <a:t>Chứa file: </a:t>
            </a:r>
            <a:r>
              <a:rPr lang="en-US" sz="1700" b="1"/>
              <a:t>All_data_collection.ino</a:t>
            </a:r>
            <a:r>
              <a:rPr lang="en-US" sz="1700"/>
              <a:t>, là source code dùng để nạp cho ESP32.</a:t>
            </a:r>
          </a:p>
          <a:p>
            <a:pPr lvl="2">
              <a:lnSpc>
                <a:spcPct val="120000"/>
              </a:lnSpc>
            </a:pPr>
            <a:r>
              <a:rPr lang="en-US" b="1"/>
              <a:t> </a:t>
            </a:r>
            <a:r>
              <a:rPr lang="en-US" sz="2000" b="1"/>
              <a:t>Raspberry PI3</a:t>
            </a:r>
          </a:p>
          <a:p>
            <a:pPr lvl="3">
              <a:lnSpc>
                <a:spcPct val="120000"/>
              </a:lnSpc>
            </a:pPr>
            <a:r>
              <a:rPr lang="en-US" sz="1700"/>
              <a:t>Chứa file : </a:t>
            </a:r>
          </a:p>
          <a:p>
            <a:pPr lvl="4">
              <a:lnSpc>
                <a:spcPct val="120000"/>
              </a:lnSpc>
            </a:pPr>
            <a:r>
              <a:rPr lang="en-US" sz="1700" b="1"/>
              <a:t>upload_V3.py</a:t>
            </a:r>
            <a:r>
              <a:rPr lang="en-US" sz="1700"/>
              <a:t>, là source code thực thi trên Raspberry Pi3.</a:t>
            </a:r>
          </a:p>
          <a:p>
            <a:pPr lvl="4">
              <a:lnSpc>
                <a:spcPct val="120000"/>
              </a:lnSpc>
            </a:pPr>
            <a:r>
              <a:rPr lang="en-US" sz="1700" b="1"/>
              <a:t>client_secret.json</a:t>
            </a:r>
            <a:r>
              <a:rPr lang="en-US" sz="1700"/>
              <a:t>, file xác thực google account, phần phía sau sẽ h</a:t>
            </a:r>
            <a:r>
              <a:rPr lang="vi-VN" sz="1700"/>
              <a:t>ư</a:t>
            </a:r>
            <a:r>
              <a:rPr lang="en-US" sz="1700"/>
              <a:t>ớng dẫn tạo mới file này.</a:t>
            </a:r>
          </a:p>
        </p:txBody>
      </p:sp>
    </p:spTree>
    <p:extLst>
      <p:ext uri="{BB962C8B-B14F-4D97-AF65-F5344CB8AC3E}">
        <p14:creationId xmlns:p14="http://schemas.microsoft.com/office/powerpoint/2010/main" val="194078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H</a:t>
            </a:r>
            <a:r>
              <a:rPr lang="vi-VN" b="1"/>
              <a:t>Ư</a:t>
            </a:r>
            <a:r>
              <a:rPr lang="en-US" b="1"/>
              <a:t>ỚNG DẪN SETUP HỆ THỐNG TTDL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09" y="990600"/>
            <a:ext cx="11715832" cy="5334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 </a:t>
            </a:r>
            <a:r>
              <a:rPr lang="en-US" b="1"/>
              <a:t>Cài đặt hệ thống thu thập dữ liệu</a:t>
            </a:r>
          </a:p>
          <a:p>
            <a:pPr lvl="1">
              <a:lnSpc>
                <a:spcPct val="120000"/>
              </a:lnSpc>
            </a:pPr>
            <a:r>
              <a:rPr lang="en-US" sz="2600" b="1"/>
              <a:t> Cài đặt trên ESP32</a:t>
            </a:r>
          </a:p>
          <a:p>
            <a:pPr lvl="2">
              <a:lnSpc>
                <a:spcPct val="120000"/>
              </a:lnSpc>
            </a:pPr>
            <a:r>
              <a:rPr lang="en-US" sz="2000" b="1"/>
              <a:t>B1: Cài đặt Arduino IDE trên windows</a:t>
            </a:r>
          </a:p>
          <a:p>
            <a:pPr lvl="3">
              <a:lnSpc>
                <a:spcPct val="120000"/>
              </a:lnSpc>
            </a:pPr>
            <a:r>
              <a:rPr lang="en-US" sz="1700"/>
              <a:t>Truy cập website </a:t>
            </a:r>
            <a:r>
              <a:rPr lang="en-US" sz="1700">
                <a:hlinkClick r:id="rId3"/>
              </a:rPr>
              <a:t>https://www.arduino.cc/en/main/software</a:t>
            </a:r>
            <a:r>
              <a:rPr lang="en-US" sz="1700"/>
              <a:t> .</a:t>
            </a:r>
          </a:p>
          <a:p>
            <a:pPr lvl="3">
              <a:lnSpc>
                <a:spcPct val="120000"/>
              </a:lnSpc>
            </a:pPr>
            <a:r>
              <a:rPr lang="en-US" sz="1700"/>
              <a:t>Kéo xuống mục Download the Arduino IDE, phiên bản ARDUINO 1.8.12, chọn “</a:t>
            </a:r>
            <a:r>
              <a:rPr lang="en-US" sz="1700" b="1"/>
              <a:t>Windows Installer, for Windows 7 and up”</a:t>
            </a:r>
            <a:r>
              <a:rPr lang="en-US" sz="1700"/>
              <a:t> để tiến hành tải bản cài đặt.</a:t>
            </a:r>
          </a:p>
          <a:p>
            <a:pPr lvl="3">
              <a:lnSpc>
                <a:spcPct val="120000"/>
              </a:lnSpc>
            </a:pPr>
            <a:r>
              <a:rPr lang="en-US" sz="1700"/>
              <a:t>Sau khi tải xong, mở file setup và tiến hành cài đặt Arduino IDE.</a:t>
            </a:r>
            <a:endParaRPr lang="en-US" sz="1700">
              <a:hlinkClick r:id="rId3"/>
            </a:endParaRPr>
          </a:p>
          <a:p>
            <a:pPr lvl="2">
              <a:lnSpc>
                <a:spcPct val="120000"/>
              </a:lnSpc>
            </a:pPr>
            <a:r>
              <a:rPr lang="en-US" sz="2000" b="1"/>
              <a:t>B2: Cài đặt các th</a:t>
            </a:r>
            <a:r>
              <a:rPr lang="vi-VN" sz="2000" b="1"/>
              <a:t>ư</a:t>
            </a:r>
            <a:r>
              <a:rPr lang="en-US" sz="2000" b="1"/>
              <a:t> viện cần thiết</a:t>
            </a:r>
          </a:p>
          <a:p>
            <a:pPr lvl="3">
              <a:lnSpc>
                <a:spcPct val="120000"/>
              </a:lnSpc>
            </a:pPr>
            <a:r>
              <a:rPr lang="en-US" sz="1700"/>
              <a:t>Mở Arduino IDE</a:t>
            </a:r>
          </a:p>
          <a:p>
            <a:pPr lvl="3">
              <a:lnSpc>
                <a:spcPct val="120000"/>
              </a:lnSpc>
            </a:pPr>
            <a:r>
              <a:rPr lang="en-US" sz="1700"/>
              <a:t>Vào </a:t>
            </a:r>
            <a:r>
              <a:rPr lang="en-US" sz="1700" b="1"/>
              <a:t>Tool → Library Manager </a:t>
            </a:r>
            <a:r>
              <a:rPr lang="en-US" sz="1700"/>
              <a:t>cài đặt các th</a:t>
            </a:r>
            <a:r>
              <a:rPr lang="vi-VN" sz="1700"/>
              <a:t>ư</a:t>
            </a:r>
            <a:r>
              <a:rPr lang="en-US" sz="1700"/>
              <a:t> viện sau :</a:t>
            </a:r>
          </a:p>
          <a:p>
            <a:pPr lvl="4">
              <a:lnSpc>
                <a:spcPct val="120000"/>
              </a:lnSpc>
            </a:pPr>
            <a:r>
              <a:rPr lang="en-US" sz="1700"/>
              <a:t>DHT sensor library của Adafruit.</a:t>
            </a:r>
          </a:p>
          <a:p>
            <a:pPr lvl="4">
              <a:lnSpc>
                <a:spcPct val="120000"/>
              </a:lnSpc>
            </a:pPr>
            <a:r>
              <a:rPr lang="en-US" sz="1700"/>
              <a:t>OneWire của Jim Studt.</a:t>
            </a:r>
          </a:p>
        </p:txBody>
      </p:sp>
    </p:spTree>
    <p:extLst>
      <p:ext uri="{BB962C8B-B14F-4D97-AF65-F5344CB8AC3E}">
        <p14:creationId xmlns:p14="http://schemas.microsoft.com/office/powerpoint/2010/main" val="133263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H</a:t>
            </a:r>
            <a:r>
              <a:rPr lang="vi-VN" b="1"/>
              <a:t>Ư</a:t>
            </a:r>
            <a:r>
              <a:rPr lang="en-US" b="1"/>
              <a:t>ỚNG DẪN SETUP HỆ THỐNG TTDL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09" y="990600"/>
            <a:ext cx="11715832" cy="53340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/>
              <a:t> </a:t>
            </a:r>
            <a:r>
              <a:rPr lang="en-US" sz="3500" b="1"/>
              <a:t>Cài đặt hệ thống thu thập dữ liệu</a:t>
            </a:r>
          </a:p>
          <a:p>
            <a:pPr lvl="1">
              <a:lnSpc>
                <a:spcPct val="120000"/>
              </a:lnSpc>
            </a:pPr>
            <a:r>
              <a:rPr lang="en-US" b="1"/>
              <a:t> Cài đặt trên ESP32</a:t>
            </a:r>
          </a:p>
          <a:p>
            <a:pPr lvl="2">
              <a:lnSpc>
                <a:spcPct val="120000"/>
              </a:lnSpc>
            </a:pPr>
            <a:r>
              <a:rPr lang="en-US" sz="2200" b="1"/>
              <a:t>B3: Cài đặt chức năng nạp code cho ESP32</a:t>
            </a:r>
          </a:p>
          <a:p>
            <a:pPr lvl="3">
              <a:lnSpc>
                <a:spcPct val="120000"/>
              </a:lnSpc>
            </a:pPr>
            <a:r>
              <a:rPr lang="en-US" sz="1800"/>
              <a:t>Kết nối ESP32 với máy tính qua cáp Micro USB.</a:t>
            </a:r>
          </a:p>
          <a:p>
            <a:pPr lvl="3">
              <a:lnSpc>
                <a:spcPct val="120000"/>
              </a:lnSpc>
            </a:pPr>
            <a:r>
              <a:rPr lang="vi-VN" sz="1800"/>
              <a:t>Vào </a:t>
            </a:r>
            <a:r>
              <a:rPr lang="vi-VN" sz="1800" b="1"/>
              <a:t>File→ Preferences</a:t>
            </a:r>
            <a:r>
              <a:rPr lang="vi-VN" sz="1800"/>
              <a:t>, tại ô </a:t>
            </a:r>
            <a:r>
              <a:rPr lang="vi-VN" sz="1800" b="1"/>
              <a:t>Additional Board Manager URLs</a:t>
            </a:r>
            <a:r>
              <a:rPr lang="vi-VN" sz="1800"/>
              <a:t> thêm đường link sau vào: </a:t>
            </a:r>
            <a:r>
              <a:rPr lang="en-US" sz="1800"/>
              <a:t>”</a:t>
            </a:r>
            <a:r>
              <a:rPr lang="vi-VN" sz="1800"/>
              <a:t>https://dl.espressif.com/dl/package_esp32_index.json</a:t>
            </a:r>
            <a:r>
              <a:rPr lang="en-US" sz="1800"/>
              <a:t>” .</a:t>
            </a:r>
          </a:p>
          <a:p>
            <a:pPr lvl="3">
              <a:lnSpc>
                <a:spcPct val="120000"/>
              </a:lnSpc>
            </a:pPr>
            <a:r>
              <a:rPr lang="en-US" sz="1800"/>
              <a:t>Vào </a:t>
            </a:r>
            <a:r>
              <a:rPr lang="en-US" sz="1800" b="1"/>
              <a:t>Tool→Board→Boards Manager</a:t>
            </a:r>
            <a:r>
              <a:rPr lang="en-US" sz="1800"/>
              <a:t>, nhập vào ô tìm kiếm từ khóa esp32, chọn </a:t>
            </a:r>
            <a:r>
              <a:rPr lang="en-US" sz="1800" b="1"/>
              <a:t>ESP32 by Espressif Systems </a:t>
            </a:r>
            <a:r>
              <a:rPr lang="en-US" sz="1800"/>
              <a:t>và nhấn </a:t>
            </a:r>
            <a:r>
              <a:rPr lang="en-US" sz="1800" b="1"/>
              <a:t>install.</a:t>
            </a:r>
          </a:p>
          <a:p>
            <a:pPr lvl="3">
              <a:lnSpc>
                <a:spcPct val="120000"/>
              </a:lnSpc>
            </a:pPr>
            <a:r>
              <a:rPr lang="en-US" sz="1800"/>
              <a:t>Vào </a:t>
            </a:r>
            <a:r>
              <a:rPr lang="en-US" sz="1800" b="1"/>
              <a:t>Tools → Board → ESP32 Dev module </a:t>
            </a:r>
            <a:r>
              <a:rPr lang="en-US" sz="1800"/>
              <a:t>để chọn board cho ESP32 phiên bản Doit ESP32 devkit V1, </a:t>
            </a:r>
            <a:r>
              <a:rPr lang="en-US" sz="1800" b="1"/>
              <a:t>Tools → Port </a:t>
            </a:r>
            <a:r>
              <a:rPr lang="en-US" sz="1800"/>
              <a:t>để xác định cổng nạp cho ESP32.</a:t>
            </a:r>
            <a:endParaRPr lang="en-US" sz="2200" b="1"/>
          </a:p>
          <a:p>
            <a:pPr lvl="2">
              <a:lnSpc>
                <a:spcPct val="120000"/>
              </a:lnSpc>
            </a:pPr>
            <a:r>
              <a:rPr lang="en-US" sz="2200" b="1"/>
              <a:t>B4: Upload code cho ESP32</a:t>
            </a:r>
          </a:p>
          <a:p>
            <a:pPr lvl="3">
              <a:lnSpc>
                <a:spcPct val="120000"/>
              </a:lnSpc>
            </a:pPr>
            <a:r>
              <a:rPr lang="en-US" sz="1800"/>
              <a:t>Vào </a:t>
            </a:r>
            <a:r>
              <a:rPr lang="en-US" sz="1800" b="1"/>
              <a:t>File → Open </a:t>
            </a:r>
            <a:r>
              <a:rPr lang="en-US" sz="1800"/>
              <a:t>mở file source code thu thập dữ liệu cho ESP32 “</a:t>
            </a:r>
            <a:r>
              <a:rPr lang="en-US" sz="1800" b="1"/>
              <a:t>All_data_collection.ino</a:t>
            </a:r>
            <a:r>
              <a:rPr lang="en-US" sz="1800"/>
              <a:t>”.</a:t>
            </a:r>
          </a:p>
          <a:p>
            <a:pPr lvl="3">
              <a:lnSpc>
                <a:spcPct val="120000"/>
              </a:lnSpc>
            </a:pPr>
            <a:r>
              <a:rPr lang="en-US" sz="1800"/>
              <a:t>Trên thanh công cụ chọn Upload để tiến hành upload code cho ESP32 chờ báo FINISH trên terminal.</a:t>
            </a:r>
          </a:p>
        </p:txBody>
      </p:sp>
    </p:spTree>
    <p:extLst>
      <p:ext uri="{BB962C8B-B14F-4D97-AF65-F5344CB8AC3E}">
        <p14:creationId xmlns:p14="http://schemas.microsoft.com/office/powerpoint/2010/main" val="45189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H</a:t>
            </a:r>
            <a:r>
              <a:rPr lang="vi-VN" b="1"/>
              <a:t>Ư</a:t>
            </a:r>
            <a:r>
              <a:rPr lang="en-US" b="1"/>
              <a:t>ỚNG DẪN SETUP HỆ THỐNG TTDL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09" y="990600"/>
            <a:ext cx="11715832" cy="5334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 </a:t>
            </a:r>
            <a:r>
              <a:rPr lang="en-US" b="1"/>
              <a:t>Cài đặt hệ thống thu thập dữ liệu</a:t>
            </a:r>
          </a:p>
          <a:p>
            <a:pPr lvl="1">
              <a:lnSpc>
                <a:spcPct val="120000"/>
              </a:lnSpc>
            </a:pPr>
            <a:r>
              <a:rPr lang="en-US" b="1"/>
              <a:t> </a:t>
            </a:r>
            <a:r>
              <a:rPr lang="en-US" sz="2600" b="1"/>
              <a:t>Cài đặt trên Arduino Nano</a:t>
            </a:r>
          </a:p>
          <a:p>
            <a:pPr lvl="2">
              <a:lnSpc>
                <a:spcPct val="120000"/>
              </a:lnSpc>
            </a:pPr>
            <a:r>
              <a:rPr lang="en-US" sz="2000" b="1"/>
              <a:t>B1: </a:t>
            </a:r>
            <a:r>
              <a:rPr lang="en-US" sz="2000"/>
              <a:t>Mở Arduino IDE, vào </a:t>
            </a:r>
            <a:r>
              <a:rPr lang="en-US" sz="2000" b="1"/>
              <a:t>File</a:t>
            </a:r>
            <a:r>
              <a:rPr lang="en-US" sz="2000"/>
              <a:t> </a:t>
            </a:r>
            <a:r>
              <a:rPr lang="en-US" sz="2000" b="1"/>
              <a:t>→ Open </a:t>
            </a:r>
            <a:r>
              <a:rPr lang="en-US" sz="2000"/>
              <a:t>file</a:t>
            </a:r>
            <a:r>
              <a:rPr lang="en-US" sz="2000" b="1"/>
              <a:t> Light_data_collection.ino.</a:t>
            </a:r>
            <a:endParaRPr lang="en-US" sz="2000"/>
          </a:p>
          <a:p>
            <a:pPr lvl="2">
              <a:lnSpc>
                <a:spcPct val="120000"/>
              </a:lnSpc>
            </a:pPr>
            <a:r>
              <a:rPr lang="en-US" sz="2000" b="1"/>
              <a:t>B2: Cài đặt các th</a:t>
            </a:r>
            <a:r>
              <a:rPr lang="vi-VN" sz="2000" b="1"/>
              <a:t>ư</a:t>
            </a:r>
            <a:r>
              <a:rPr lang="en-US" sz="2000" b="1"/>
              <a:t> viện cần thiết</a:t>
            </a:r>
          </a:p>
          <a:p>
            <a:pPr lvl="3">
              <a:lnSpc>
                <a:spcPct val="120000"/>
              </a:lnSpc>
            </a:pPr>
            <a:r>
              <a:rPr lang="en-US" sz="1700"/>
              <a:t>Vào </a:t>
            </a:r>
            <a:r>
              <a:rPr lang="en-US" sz="1700" b="1"/>
              <a:t>Tool → Library Manager </a:t>
            </a:r>
            <a:r>
              <a:rPr lang="en-US" sz="1700"/>
              <a:t>cài đặt th</a:t>
            </a:r>
            <a:r>
              <a:rPr lang="vi-VN" sz="1700"/>
              <a:t>ư</a:t>
            </a:r>
            <a:r>
              <a:rPr lang="en-US" sz="1700"/>
              <a:t> viện sau :</a:t>
            </a:r>
          </a:p>
          <a:p>
            <a:pPr lvl="4">
              <a:lnSpc>
                <a:spcPct val="120000"/>
              </a:lnSpc>
            </a:pPr>
            <a:r>
              <a:rPr lang="en-US" sz="1700"/>
              <a:t>BH1750FVI của Peter Embedded.</a:t>
            </a:r>
          </a:p>
          <a:p>
            <a:pPr lvl="2">
              <a:lnSpc>
                <a:spcPct val="120000"/>
              </a:lnSpc>
            </a:pPr>
            <a:r>
              <a:rPr lang="en-US" sz="2000" b="1"/>
              <a:t>B3: Cài đặt chức năng nạp code cho Arduino Nano</a:t>
            </a:r>
          </a:p>
          <a:p>
            <a:pPr lvl="3">
              <a:lnSpc>
                <a:spcPct val="120000"/>
              </a:lnSpc>
            </a:pPr>
            <a:r>
              <a:rPr lang="en-US" sz="1700"/>
              <a:t>Vào </a:t>
            </a:r>
            <a:r>
              <a:rPr lang="en-US" sz="1700" b="1"/>
              <a:t>Tools → Board → Arduino Nano </a:t>
            </a:r>
            <a:r>
              <a:rPr lang="en-US" sz="1700"/>
              <a:t>để chọn board cho Arduino Nano.</a:t>
            </a:r>
          </a:p>
          <a:p>
            <a:pPr lvl="3">
              <a:lnSpc>
                <a:spcPct val="120000"/>
              </a:lnSpc>
            </a:pPr>
            <a:r>
              <a:rPr lang="en-US" sz="1700"/>
              <a:t>Vào</a:t>
            </a:r>
            <a:r>
              <a:rPr lang="en-US" sz="1700" b="1"/>
              <a:t> Tools → Port → “Aruino Com Port Number” </a:t>
            </a:r>
            <a:r>
              <a:rPr lang="en-US" sz="1700"/>
              <a:t>để xác định cổng nạp cho Arduino Nano.</a:t>
            </a:r>
          </a:p>
          <a:p>
            <a:pPr lvl="2">
              <a:lnSpc>
                <a:spcPct val="120000"/>
              </a:lnSpc>
            </a:pPr>
            <a:r>
              <a:rPr lang="en-US" sz="2000" b="1"/>
              <a:t>B4: Upload code cho Arduino</a:t>
            </a:r>
          </a:p>
          <a:p>
            <a:pPr lvl="3">
              <a:lnSpc>
                <a:spcPct val="120000"/>
              </a:lnSpc>
            </a:pPr>
            <a:r>
              <a:rPr lang="en-US" sz="1700"/>
              <a:t>Trên thanh công cụ chọn </a:t>
            </a:r>
            <a:r>
              <a:rPr lang="en-US" sz="1700" b="1"/>
              <a:t>Upload</a:t>
            </a:r>
            <a:r>
              <a:rPr lang="en-US" sz="1700"/>
              <a:t> để tiến hành nạp code cho Arduino, chờ báo FINISH trên terminal để hoàn thành.</a:t>
            </a:r>
          </a:p>
          <a:p>
            <a:pPr lvl="3">
              <a:lnSpc>
                <a:spcPct val="120000"/>
              </a:lnSpc>
            </a:pPr>
            <a:endParaRPr lang="en-US" sz="1800"/>
          </a:p>
          <a:p>
            <a:pPr lvl="3">
              <a:lnSpc>
                <a:spcPct val="120000"/>
              </a:lnSpc>
            </a:pPr>
            <a:endParaRPr lang="en-US" sz="1800"/>
          </a:p>
          <a:p>
            <a:pPr lvl="3">
              <a:lnSpc>
                <a:spcPct val="120000"/>
              </a:lnSpc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1719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H</a:t>
            </a:r>
            <a:r>
              <a:rPr lang="vi-VN" b="1"/>
              <a:t>Ư</a:t>
            </a:r>
            <a:r>
              <a:rPr lang="en-US" b="1"/>
              <a:t>ỚNG DẪN SETUP HỆ THỐNG TTDL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09" y="914400"/>
            <a:ext cx="11715832" cy="5334000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en-US" b="1"/>
              <a:t>Cài đặt hệ thống thu thập dữ liệu</a:t>
            </a:r>
          </a:p>
          <a:p>
            <a:pPr lvl="1"/>
            <a:r>
              <a:rPr lang="en-US" sz="2600" b="1"/>
              <a:t> Tạo server database online trên Thinkspeak, Google Sheet</a:t>
            </a:r>
          </a:p>
          <a:p>
            <a:pPr lvl="2"/>
            <a:r>
              <a:rPr lang="en-US" sz="2200" b="1"/>
              <a:t> </a:t>
            </a:r>
            <a:r>
              <a:rPr lang="en-US" sz="2000" b="1"/>
              <a:t>Cài đặt Channel Cloud Thinkspeak</a:t>
            </a:r>
          </a:p>
          <a:p>
            <a:pPr lvl="3"/>
            <a:r>
              <a:rPr lang="en-US" sz="1700"/>
              <a:t>Vào trang </a:t>
            </a:r>
            <a:r>
              <a:rPr lang="en-US" sz="1700">
                <a:hlinkClick r:id="rId3"/>
              </a:rPr>
              <a:t>https://thingspeak.com/</a:t>
            </a:r>
            <a:r>
              <a:rPr lang="en-US" sz="1700"/>
              <a:t> tiến hành tạo một tài khoản mới nếu ch</a:t>
            </a:r>
            <a:r>
              <a:rPr lang="vi-VN" sz="1700"/>
              <a:t>ư</a:t>
            </a:r>
            <a:r>
              <a:rPr lang="en-US" sz="1700"/>
              <a:t>a có.</a:t>
            </a:r>
          </a:p>
          <a:p>
            <a:pPr lvl="3"/>
            <a:r>
              <a:rPr lang="en-US" sz="1700"/>
              <a:t>Sau khi đăng nhập, vào </a:t>
            </a:r>
            <a:r>
              <a:rPr lang="en-US" sz="1700" b="1"/>
              <a:t>Channel</a:t>
            </a:r>
            <a:r>
              <a:rPr lang="en-US" sz="1700"/>
              <a:t> </a:t>
            </a:r>
            <a:r>
              <a:rPr lang="en-US" sz="1700" b="1"/>
              <a:t>→ New Channel </a:t>
            </a:r>
            <a:r>
              <a:rPr lang="en-US" sz="1700"/>
              <a:t>để tạo một channel mới để upload dữ liệu:</a:t>
            </a:r>
          </a:p>
          <a:p>
            <a:pPr lvl="4"/>
            <a:r>
              <a:rPr lang="en-US" sz="1700"/>
              <a:t>Name : Tên channel mình muốn đặt</a:t>
            </a:r>
          </a:p>
          <a:p>
            <a:pPr lvl="4"/>
            <a:r>
              <a:rPr lang="en-US" sz="1700"/>
              <a:t>Field : Enable 6 checkbox để channel có thể l</a:t>
            </a:r>
            <a:r>
              <a:rPr lang="vi-VN" sz="1700"/>
              <a:t>ư</a:t>
            </a:r>
            <a:r>
              <a:rPr lang="en-US" sz="1700"/>
              <a:t>u cả 6 tham số bao gồm : nhiệt độ không khí, độ ẩm không khí, ánh sáng, pH, EC, nhiệt độ dung dịch.</a:t>
            </a:r>
          </a:p>
          <a:p>
            <a:pPr lvl="4"/>
            <a:r>
              <a:rPr lang="en-US" sz="1700"/>
              <a:t>Chọn </a:t>
            </a:r>
            <a:r>
              <a:rPr lang="en-US" sz="1700" b="1"/>
              <a:t>Save Channel </a:t>
            </a:r>
            <a:r>
              <a:rPr lang="en-US" sz="1700"/>
              <a:t>để hoàn thành việc tạo Channel mới.</a:t>
            </a:r>
          </a:p>
          <a:p>
            <a:pPr lvl="3"/>
            <a:r>
              <a:rPr lang="en-US" sz="1700"/>
              <a:t>Vào Channel vừa tạo </a:t>
            </a:r>
            <a:r>
              <a:rPr lang="en-US" sz="1700" b="1"/>
              <a:t>→ Channel Setting </a:t>
            </a:r>
            <a:r>
              <a:rPr lang="en-US" sz="1700"/>
              <a:t>để có thể chỉnh sửa lại thông số channel.</a:t>
            </a:r>
          </a:p>
          <a:p>
            <a:pPr lvl="3"/>
            <a:r>
              <a:rPr lang="en-US" sz="1700"/>
              <a:t>Vào Channel vừa tạo </a:t>
            </a:r>
            <a:r>
              <a:rPr lang="en-US" sz="1700" b="1"/>
              <a:t>→ API Keys, </a:t>
            </a:r>
            <a:r>
              <a:rPr lang="en-US" sz="1700"/>
              <a:t>Tại mục </a:t>
            </a:r>
            <a:r>
              <a:rPr lang="en-US" sz="1700" b="1"/>
              <a:t>Write API Key </a:t>
            </a:r>
            <a:r>
              <a:rPr lang="en-US" sz="1700"/>
              <a:t>l</a:t>
            </a:r>
            <a:r>
              <a:rPr lang="vi-VN" sz="1700"/>
              <a:t>ư</a:t>
            </a:r>
            <a:r>
              <a:rPr lang="en-US" sz="1700"/>
              <a:t>u lại </a:t>
            </a:r>
            <a:r>
              <a:rPr lang="en-US" sz="1700" b="1" i="1">
                <a:solidFill>
                  <a:srgbClr val="C00000"/>
                </a:solidFill>
              </a:rPr>
              <a:t>Key</a:t>
            </a:r>
            <a:r>
              <a:rPr lang="en-US" sz="1700" b="1"/>
              <a:t> </a:t>
            </a:r>
            <a:r>
              <a:rPr lang="en-US" sz="1700"/>
              <a:t>để chuẩn bị cho b</a:t>
            </a:r>
            <a:r>
              <a:rPr lang="vi-VN" sz="1700"/>
              <a:t>ư</a:t>
            </a:r>
            <a:r>
              <a:rPr lang="en-US" sz="1700"/>
              <a:t>ớc sau.</a:t>
            </a:r>
          </a:p>
          <a:p>
            <a:pPr marL="1828800" lvl="4" indent="0">
              <a:buNone/>
            </a:pPr>
            <a:r>
              <a:rPr lang="en-US" sz="1800" b="1"/>
              <a:t>  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141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H</a:t>
            </a:r>
            <a:r>
              <a:rPr lang="vi-VN" b="1"/>
              <a:t>Ư</a:t>
            </a:r>
            <a:r>
              <a:rPr lang="en-US" b="1"/>
              <a:t>ỚNG DẪN SETUP HỆ THỐNG TTDL 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09" y="914400"/>
            <a:ext cx="11715832" cy="5334000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en-US" b="1"/>
              <a:t>Cài đặt hệ thống thu thập dữ liệu</a:t>
            </a:r>
          </a:p>
          <a:p>
            <a:pPr lvl="1"/>
            <a:r>
              <a:rPr lang="en-US" sz="2600" b="1"/>
              <a:t> Tạo server database online trên Thinkspeak, Google Sheet </a:t>
            </a:r>
          </a:p>
          <a:p>
            <a:pPr lvl="2"/>
            <a:r>
              <a:rPr lang="en-US" sz="2200" b="1"/>
              <a:t> </a:t>
            </a:r>
            <a:r>
              <a:rPr lang="en-US" sz="2000" b="1"/>
              <a:t>Cài đặt Google Sheet </a:t>
            </a:r>
          </a:p>
          <a:p>
            <a:pPr lvl="3"/>
            <a:r>
              <a:rPr lang="en-US" sz="1600"/>
              <a:t>Tạo và xác minh 1 tài khoản google nếu ch</a:t>
            </a:r>
            <a:r>
              <a:rPr lang="vi-VN" sz="1600"/>
              <a:t>ư</a:t>
            </a:r>
            <a:r>
              <a:rPr lang="en-US" sz="1600"/>
              <a:t>a có. </a:t>
            </a:r>
          </a:p>
          <a:p>
            <a:pPr lvl="3"/>
            <a:r>
              <a:rPr lang="en-US" sz="1600"/>
              <a:t>Đăng nhập, vào trang </a:t>
            </a:r>
            <a:r>
              <a:rPr lang="en-US" sz="1600" b="1"/>
              <a:t>Google Developers Console</a:t>
            </a:r>
            <a:r>
              <a:rPr lang="en-US" sz="1600"/>
              <a:t> tạo một project mới </a:t>
            </a:r>
          </a:p>
          <a:p>
            <a:pPr lvl="4"/>
            <a:r>
              <a:rPr lang="en-US" sz="1600"/>
              <a:t>Vào trang </a:t>
            </a:r>
            <a:r>
              <a:rPr lang="en-US" sz="1600">
                <a:hlinkClick r:id="rId3"/>
              </a:rPr>
              <a:t>https://console.developers.google.com/</a:t>
            </a:r>
            <a:r>
              <a:rPr lang="en-US" sz="1600"/>
              <a:t> và đăng nhập tài khoản google đã tạo.</a:t>
            </a:r>
          </a:p>
          <a:p>
            <a:pPr lvl="4"/>
            <a:r>
              <a:rPr lang="en-US" sz="1600"/>
              <a:t>Chọn </a:t>
            </a:r>
            <a:r>
              <a:rPr lang="en-US" sz="1600" b="1"/>
              <a:t>Create Project </a:t>
            </a:r>
            <a:r>
              <a:rPr lang="en-US" sz="1600"/>
              <a:t>để tạo project mới, đặt tên cho project tại </a:t>
            </a:r>
            <a:r>
              <a:rPr lang="en-US" sz="1600" b="1"/>
              <a:t>project name </a:t>
            </a:r>
            <a:r>
              <a:rPr lang="en-US" sz="1600"/>
              <a:t>và chọn </a:t>
            </a:r>
            <a:r>
              <a:rPr lang="en-US" sz="1600" b="1"/>
              <a:t>Create.</a:t>
            </a:r>
          </a:p>
          <a:p>
            <a:pPr lvl="3"/>
            <a:r>
              <a:rPr lang="en-US" sz="1600"/>
              <a:t>Vào mục </a:t>
            </a:r>
            <a:r>
              <a:rPr lang="en-US" sz="1600" b="1"/>
              <a:t>APIs &amp; Services → Library, </a:t>
            </a:r>
            <a:r>
              <a:rPr lang="en-US" sz="1600"/>
              <a:t>tìm</a:t>
            </a:r>
            <a:r>
              <a:rPr lang="en-US" sz="1600" b="1"/>
              <a:t> Google Sheets, Google Drive </a:t>
            </a:r>
            <a:r>
              <a:rPr lang="en-US" sz="1600"/>
              <a:t>và kích hoạt </a:t>
            </a:r>
            <a:r>
              <a:rPr lang="en-US" sz="1600" b="1"/>
              <a:t>API</a:t>
            </a:r>
          </a:p>
          <a:p>
            <a:pPr lvl="3"/>
            <a:r>
              <a:rPr lang="en-US" sz="1600"/>
              <a:t>Tiếp theo vào mục </a:t>
            </a:r>
            <a:r>
              <a:rPr lang="en-US" sz="1600" b="1"/>
              <a:t>Create credentials </a:t>
            </a:r>
            <a:r>
              <a:rPr lang="en-US" sz="1600"/>
              <a:t>cho </a:t>
            </a:r>
            <a:r>
              <a:rPr lang="en-US" sz="1600" b="1"/>
              <a:t>Web Server </a:t>
            </a:r>
            <a:r>
              <a:rPr lang="en-US" sz="1600"/>
              <a:t>để truy cập </a:t>
            </a:r>
            <a:r>
              <a:rPr lang="en-US" sz="1600" b="1"/>
              <a:t>Application Data</a:t>
            </a:r>
            <a:r>
              <a:rPr lang="en-US" sz="1600"/>
              <a:t>, đặt tên cho service account và cấp cho project quyền Editer, download </a:t>
            </a:r>
            <a:r>
              <a:rPr lang="en-US" sz="1600" b="1"/>
              <a:t>JSON file </a:t>
            </a:r>
            <a:r>
              <a:rPr lang="en-US" sz="1600"/>
              <a:t>và đặt tên cho nó là </a:t>
            </a:r>
            <a:r>
              <a:rPr lang="en-US" sz="1600" b="1"/>
              <a:t>client_secret.json.</a:t>
            </a:r>
          </a:p>
          <a:p>
            <a:pPr lvl="3"/>
            <a:r>
              <a:rPr lang="en-US" sz="1600"/>
              <a:t>Đăng nhập vào Google Sheet để tạo một trang tính (spreadsheet) mới đặt tên và chọn l</a:t>
            </a:r>
            <a:r>
              <a:rPr lang="vi-VN" sz="1600"/>
              <a:t>ư</a:t>
            </a:r>
            <a:r>
              <a:rPr lang="en-US" sz="1600"/>
              <a:t>u trên Google Driver.</a:t>
            </a:r>
          </a:p>
          <a:p>
            <a:pPr lvl="3"/>
            <a:r>
              <a:rPr lang="en-US" sz="1600"/>
              <a:t>Mở trang tính và tạo một bảng tính (sheet) mới để l</a:t>
            </a:r>
            <a:r>
              <a:rPr lang="vi-VN" sz="1600"/>
              <a:t>ư</a:t>
            </a:r>
            <a:r>
              <a:rPr lang="en-US" sz="1600"/>
              <a:t>u dữ liệu, đặt tên cho bảng tính mới.  </a:t>
            </a:r>
          </a:p>
          <a:p>
            <a:pPr lvl="3"/>
            <a:r>
              <a:rPr lang="en-US" sz="1600"/>
              <a:t>Mở trang tính và chọn Share, nhập địa chỉ </a:t>
            </a:r>
            <a:r>
              <a:rPr lang="en-US" sz="1600" b="1"/>
              <a:t>client_email </a:t>
            </a:r>
            <a:r>
              <a:rPr lang="en-US" sz="1600"/>
              <a:t>trong file </a:t>
            </a:r>
            <a:r>
              <a:rPr lang="en-US" sz="1600" b="1"/>
              <a:t>client_secret.json </a:t>
            </a:r>
            <a:r>
              <a:rPr lang="en-US" sz="1600"/>
              <a:t>đã tải xuống ở trên để chia sẻ bảng tính cho client_email đó có quyền chỉnh sửa bảng tính.</a:t>
            </a:r>
          </a:p>
          <a:p>
            <a:pPr lvl="3"/>
            <a:r>
              <a:rPr lang="en-US" sz="1600"/>
              <a:t>Đ</a:t>
            </a:r>
            <a:r>
              <a:rPr lang="vi-VN" sz="1600"/>
              <a:t>ư</a:t>
            </a:r>
            <a:r>
              <a:rPr lang="en-US" sz="1600"/>
              <a:t>ờng dẫn của trang tính có dạng : </a:t>
            </a:r>
            <a:r>
              <a:rPr lang="en-US" sz="1600" i="1"/>
              <a:t>https://docs.google.com/spreadsheets/d/</a:t>
            </a:r>
            <a:r>
              <a:rPr lang="en-US" sz="1600" i="1">
                <a:solidFill>
                  <a:srgbClr val="C00000"/>
                </a:solidFill>
              </a:rPr>
              <a:t>spreadsheetId</a:t>
            </a:r>
            <a:r>
              <a:rPr lang="en-US" sz="1600" i="1"/>
              <a:t>/edit#gid=sheetId </a:t>
            </a:r>
            <a:r>
              <a:rPr lang="en-US" sz="1600" i="1">
                <a:solidFill>
                  <a:srgbClr val="C00000"/>
                </a:solidFill>
              </a:rPr>
              <a:t> </a:t>
            </a:r>
            <a:r>
              <a:rPr lang="en-US" sz="1600"/>
              <a:t>l</a:t>
            </a:r>
            <a:r>
              <a:rPr lang="vi-VN" sz="1600"/>
              <a:t>ư</a:t>
            </a:r>
            <a:r>
              <a:rPr lang="en-US" sz="1600"/>
              <a:t>u lại </a:t>
            </a:r>
            <a:r>
              <a:rPr lang="en-US" sz="1600" b="1" i="1">
                <a:solidFill>
                  <a:srgbClr val="C00000"/>
                </a:solidFill>
              </a:rPr>
              <a:t>spreadsheetsId</a:t>
            </a:r>
            <a:r>
              <a:rPr lang="en-US" sz="1600" i="1">
                <a:solidFill>
                  <a:srgbClr val="C00000"/>
                </a:solidFill>
              </a:rPr>
              <a:t> </a:t>
            </a:r>
            <a:r>
              <a:rPr lang="en-US" sz="1600"/>
              <a:t>và </a:t>
            </a:r>
            <a:r>
              <a:rPr lang="en-US" sz="1600" b="1" i="1">
                <a:solidFill>
                  <a:srgbClr val="C00000"/>
                </a:solidFill>
              </a:rPr>
              <a:t>sheetname</a:t>
            </a:r>
            <a:r>
              <a:rPr lang="en-US" sz="1600" i="1">
                <a:solidFill>
                  <a:srgbClr val="C00000"/>
                </a:solidFill>
              </a:rPr>
              <a:t> </a:t>
            </a:r>
            <a:r>
              <a:rPr lang="en-US" sz="1600"/>
              <a:t>để chuẩn bị cho b</a:t>
            </a:r>
            <a:r>
              <a:rPr lang="vi-VN" sz="1600"/>
              <a:t>ư</a:t>
            </a:r>
            <a:r>
              <a:rPr lang="en-US" sz="1600"/>
              <a:t>ớc cài đặt sau.</a:t>
            </a:r>
          </a:p>
        </p:txBody>
      </p:sp>
    </p:spTree>
    <p:extLst>
      <p:ext uri="{BB962C8B-B14F-4D97-AF65-F5344CB8AC3E}">
        <p14:creationId xmlns:p14="http://schemas.microsoft.com/office/powerpoint/2010/main" val="21748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H</a:t>
            </a:r>
            <a:r>
              <a:rPr lang="vi-VN" b="1"/>
              <a:t>Ư</a:t>
            </a:r>
            <a:r>
              <a:rPr lang="en-US" b="1"/>
              <a:t>ỚNG DẪN SETUP HỆ THỐNG TTDL (7)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09" y="990600"/>
            <a:ext cx="11715832" cy="5334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800"/>
              <a:t> </a:t>
            </a:r>
            <a:r>
              <a:rPr lang="en-US" sz="3800" b="1"/>
              <a:t>Cài đặt hệ thống thu thập dữ liệu</a:t>
            </a:r>
          </a:p>
          <a:p>
            <a:pPr lvl="1">
              <a:lnSpc>
                <a:spcPct val="120000"/>
              </a:lnSpc>
            </a:pPr>
            <a:r>
              <a:rPr lang="en-US" sz="3100" b="1"/>
              <a:t> Cài đặt trên Raspberry Pi3</a:t>
            </a:r>
          </a:p>
          <a:p>
            <a:pPr lvl="2">
              <a:lnSpc>
                <a:spcPct val="120000"/>
              </a:lnSpc>
            </a:pPr>
            <a:r>
              <a:rPr lang="en-US" b="1"/>
              <a:t>B1: Cài đặt các th</a:t>
            </a:r>
            <a:r>
              <a:rPr lang="vi-VN" b="1"/>
              <a:t>ư</a:t>
            </a:r>
            <a:r>
              <a:rPr lang="en-US" b="1"/>
              <a:t> viện cần thiết</a:t>
            </a:r>
          </a:p>
          <a:p>
            <a:pPr lvl="3">
              <a:lnSpc>
                <a:spcPct val="120000"/>
              </a:lnSpc>
            </a:pPr>
            <a:r>
              <a:rPr lang="en-US" sz="1800"/>
              <a:t>Thư viện cần thiết để đ</a:t>
            </a:r>
            <a:r>
              <a:rPr lang="vi-VN" sz="1800"/>
              <a:t>ư</a:t>
            </a:r>
            <a:r>
              <a:rPr lang="en-US" sz="1800"/>
              <a:t>a dữ liệu lên Channel Cloud thinkspeaks:</a:t>
            </a:r>
          </a:p>
          <a:p>
            <a:pPr lvl="4">
              <a:lnSpc>
                <a:spcPct val="120000"/>
              </a:lnSpc>
            </a:pPr>
            <a:r>
              <a:rPr lang="en-US" sz="1800"/>
              <a:t>Dữ liệu đ</a:t>
            </a:r>
            <a:r>
              <a:rPr lang="vi-VN" sz="1800"/>
              <a:t>ư</a:t>
            </a:r>
            <a:r>
              <a:rPr lang="en-US" sz="1800"/>
              <a:t>ợc đẩy lên Cloud thinkspeak bằng cách gửi một HTTP GET Request, python đã có sẵn th</a:t>
            </a:r>
            <a:r>
              <a:rPr lang="vi-VN" sz="1800"/>
              <a:t>ư</a:t>
            </a:r>
            <a:r>
              <a:rPr lang="en-US" sz="1800"/>
              <a:t> viện urllib là một standard library nên chỉ cần import.</a:t>
            </a:r>
            <a:endParaRPr lang="en-US" sz="1800">
              <a:solidFill>
                <a:srgbClr val="C00000"/>
              </a:solidFill>
            </a:endParaRPr>
          </a:p>
          <a:p>
            <a:pPr lvl="3">
              <a:lnSpc>
                <a:spcPct val="120000"/>
              </a:lnSpc>
            </a:pPr>
            <a:r>
              <a:rPr lang="en-US" sz="1800"/>
              <a:t>Th</a:t>
            </a:r>
            <a:r>
              <a:rPr lang="vi-VN" sz="1800"/>
              <a:t>ư</a:t>
            </a:r>
            <a:r>
              <a:rPr lang="en-US" sz="1800"/>
              <a:t> viện cần thiết để đ</a:t>
            </a:r>
            <a:r>
              <a:rPr lang="vi-VN" sz="1800"/>
              <a:t>ư</a:t>
            </a:r>
            <a:r>
              <a:rPr lang="en-US" sz="1800"/>
              <a:t>a dữ liệu lên Speadsheets:</a:t>
            </a:r>
          </a:p>
          <a:p>
            <a:pPr lvl="4">
              <a:lnSpc>
                <a:spcPct val="120000"/>
              </a:lnSpc>
            </a:pPr>
            <a:r>
              <a:rPr lang="en-US" sz="1800"/>
              <a:t>Để sử dụng Google Sheets API v4 trên python cần cài đặt các gói th</a:t>
            </a:r>
            <a:r>
              <a:rPr lang="vi-VN" sz="1800"/>
              <a:t>ư</a:t>
            </a:r>
            <a:r>
              <a:rPr lang="en-US" sz="1800"/>
              <a:t> viện PyOpenSSL, gspread, oauth2client.</a:t>
            </a:r>
          </a:p>
          <a:p>
            <a:pPr lvl="4">
              <a:lnSpc>
                <a:spcPct val="120000"/>
              </a:lnSpc>
            </a:pPr>
            <a:r>
              <a:rPr lang="en-US" sz="1800"/>
              <a:t>Chú ý sử dụng cú pháp pip nếu sử dụng python2, pip3 nếu phiên bản đang dung là python3:</a:t>
            </a:r>
          </a:p>
          <a:p>
            <a:pPr lvl="5">
              <a:lnSpc>
                <a:spcPct val="120000"/>
              </a:lnSpc>
            </a:pPr>
            <a:r>
              <a:rPr lang="en-US" sz="1800"/>
              <a:t>pip install PyOpenSSL</a:t>
            </a:r>
          </a:p>
          <a:p>
            <a:pPr lvl="5">
              <a:lnSpc>
                <a:spcPct val="120000"/>
              </a:lnSpc>
            </a:pPr>
            <a:r>
              <a:rPr lang="en-US" sz="1800"/>
              <a:t>pip install gspread  </a:t>
            </a:r>
          </a:p>
          <a:p>
            <a:pPr lvl="5">
              <a:lnSpc>
                <a:spcPct val="120000"/>
              </a:lnSpc>
            </a:pPr>
            <a:r>
              <a:rPr lang="en-US" sz="1800"/>
              <a:t>pip install gspread oauth2client </a:t>
            </a:r>
          </a:p>
          <a:p>
            <a:pPr lvl="2">
              <a:lnSpc>
                <a:spcPct val="120000"/>
              </a:lnSpc>
            </a:pPr>
            <a:r>
              <a:rPr lang="en-US" b="1"/>
              <a:t>B2: Đưa các file thực thi vào trong Pi</a:t>
            </a:r>
          </a:p>
          <a:p>
            <a:pPr lvl="3">
              <a:lnSpc>
                <a:spcPct val="120000"/>
              </a:lnSpc>
            </a:pPr>
            <a:r>
              <a:rPr lang="en-US" sz="1800"/>
              <a:t>Khởi động Pi sử dụng GUI.</a:t>
            </a:r>
          </a:p>
          <a:p>
            <a:pPr lvl="3">
              <a:lnSpc>
                <a:spcPct val="120000"/>
              </a:lnSpc>
            </a:pPr>
            <a:r>
              <a:rPr lang="en-US" sz="1800"/>
              <a:t>Chép 2 file </a:t>
            </a:r>
            <a:r>
              <a:rPr lang="en-US" sz="1800" b="1"/>
              <a:t>upload_V3.py </a:t>
            </a:r>
            <a:r>
              <a:rPr lang="en-US" sz="1800"/>
              <a:t>và </a:t>
            </a:r>
            <a:r>
              <a:rPr lang="en-US" sz="1800" b="1"/>
              <a:t>client_secret.json </a:t>
            </a:r>
            <a:r>
              <a:rPr lang="en-US" sz="1800"/>
              <a:t>vào trong bộ nhớ của Pi, nên để 2 file cùng trong cùng 1 th</a:t>
            </a:r>
            <a:r>
              <a:rPr lang="vi-VN" sz="1800"/>
              <a:t>ư</a:t>
            </a:r>
            <a:r>
              <a:rPr lang="en-US" sz="1800"/>
              <a:t> mục, l</a:t>
            </a:r>
            <a:r>
              <a:rPr lang="vi-VN" sz="1800"/>
              <a:t>ư</a:t>
            </a:r>
            <a:r>
              <a:rPr lang="en-US" sz="1800"/>
              <a:t>u đ</a:t>
            </a:r>
            <a:r>
              <a:rPr lang="vi-VN" sz="1800"/>
              <a:t>ư</a:t>
            </a:r>
            <a:r>
              <a:rPr lang="en-US" sz="1800"/>
              <a:t>ờng dẫn tuyệt đối đến file upload_V3.py để chuẩn bị cho b</a:t>
            </a:r>
            <a:r>
              <a:rPr lang="vi-VN" sz="1800"/>
              <a:t>ư</a:t>
            </a:r>
            <a:r>
              <a:rPr lang="en-US" sz="1800"/>
              <a:t>ớc cài đặt sau.</a:t>
            </a:r>
          </a:p>
          <a:p>
            <a:pPr lvl="1">
              <a:lnSpc>
                <a:spcPct val="120000"/>
              </a:lnSpc>
            </a:pPr>
            <a:endParaRPr lang="en-US" sz="2600" b="1"/>
          </a:p>
        </p:txBody>
      </p:sp>
    </p:spTree>
    <p:extLst>
      <p:ext uri="{BB962C8B-B14F-4D97-AF65-F5344CB8AC3E}">
        <p14:creationId xmlns:p14="http://schemas.microsoft.com/office/powerpoint/2010/main" val="36416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H</a:t>
            </a:r>
            <a:r>
              <a:rPr lang="vi-VN" b="1"/>
              <a:t>Ư</a:t>
            </a:r>
            <a:r>
              <a:rPr lang="en-US" b="1"/>
              <a:t>ỚNG DẪN SETUP HỆ THỐNG TTDL (8)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09" y="990600"/>
            <a:ext cx="11715832" cy="5334000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en-US" b="1"/>
              <a:t>Cài đặt hệ thống thu thập dữ liệu</a:t>
            </a:r>
          </a:p>
          <a:p>
            <a:pPr lvl="1"/>
            <a:r>
              <a:rPr lang="en-US" sz="2600" b="1"/>
              <a:t> Cài đặt trên Raspberry Pi3</a:t>
            </a:r>
          </a:p>
          <a:p>
            <a:pPr lvl="2"/>
            <a:r>
              <a:rPr lang="en-US" sz="2000" b="1"/>
              <a:t>B3: Cập nhật các biến trong file upload_V3.py</a:t>
            </a:r>
          </a:p>
          <a:p>
            <a:pPr lvl="3"/>
            <a:r>
              <a:rPr lang="en-US" sz="1700"/>
              <a:t>Mở edit file upload_V3.py.</a:t>
            </a:r>
          </a:p>
          <a:p>
            <a:pPr lvl="3"/>
            <a:r>
              <a:rPr lang="en-US" sz="1700"/>
              <a:t>Cập nhật giá trị cho các biến sau :</a:t>
            </a:r>
          </a:p>
          <a:p>
            <a:pPr lvl="4"/>
            <a:r>
              <a:rPr lang="en-US" sz="1700"/>
              <a:t>key = </a:t>
            </a:r>
            <a:r>
              <a:rPr lang="en-US" sz="1700" i="1">
                <a:solidFill>
                  <a:srgbClr val="C00000"/>
                </a:solidFill>
              </a:rPr>
              <a:t>key </a:t>
            </a:r>
            <a:r>
              <a:rPr lang="en-US" sz="1700" i="1"/>
              <a:t>(đã l</a:t>
            </a:r>
            <a:r>
              <a:rPr lang="vi-VN" sz="1700" i="1"/>
              <a:t>ư</a:t>
            </a:r>
            <a:r>
              <a:rPr lang="en-US" sz="1700" i="1"/>
              <a:t>u trong quá trình tạo channel Cloud thinkspeak).</a:t>
            </a:r>
          </a:p>
          <a:p>
            <a:pPr lvl="4"/>
            <a:r>
              <a:rPr lang="en-US" sz="1700"/>
              <a:t>spreadsheetId = </a:t>
            </a:r>
            <a:r>
              <a:rPr lang="en-US" sz="1700" i="1">
                <a:solidFill>
                  <a:srgbClr val="C00000"/>
                </a:solidFill>
              </a:rPr>
              <a:t>spreadsheetId </a:t>
            </a:r>
            <a:r>
              <a:rPr lang="en-US" sz="1700" i="1"/>
              <a:t>(đã l</a:t>
            </a:r>
            <a:r>
              <a:rPr lang="vi-VN" sz="1700" i="1"/>
              <a:t>ư</a:t>
            </a:r>
            <a:r>
              <a:rPr lang="en-US" sz="1700" i="1"/>
              <a:t>u trong quá trình tạo bảng tính).</a:t>
            </a:r>
          </a:p>
          <a:p>
            <a:pPr lvl="4"/>
            <a:r>
              <a:rPr lang="en-US" sz="1700"/>
              <a:t>namesheet = </a:t>
            </a:r>
            <a:r>
              <a:rPr lang="en-US" sz="1700" i="1">
                <a:solidFill>
                  <a:srgbClr val="C00000"/>
                </a:solidFill>
              </a:rPr>
              <a:t>namsheet </a:t>
            </a:r>
            <a:r>
              <a:rPr lang="en-US" sz="1700" i="1"/>
              <a:t>(đã l</a:t>
            </a:r>
            <a:r>
              <a:rPr lang="vi-VN" sz="1700" i="1"/>
              <a:t>ư</a:t>
            </a:r>
            <a:r>
              <a:rPr lang="en-US" sz="1700" i="1"/>
              <a:t>u trong quá trình tạo trang tính).</a:t>
            </a:r>
          </a:p>
          <a:p>
            <a:pPr lvl="2"/>
            <a:r>
              <a:rPr lang="en-US" sz="2000" b="1"/>
              <a:t>B4: Thiết lập Pi3 tự động thực thi ch</a:t>
            </a:r>
            <a:r>
              <a:rPr lang="vi-VN" sz="2000" b="1"/>
              <a:t>ư</a:t>
            </a:r>
            <a:r>
              <a:rPr lang="en-US" sz="2000" b="1"/>
              <a:t>ơng trình khi khởi động</a:t>
            </a:r>
          </a:p>
          <a:p>
            <a:pPr lvl="3"/>
            <a:r>
              <a:rPr lang="en-US" sz="1700"/>
              <a:t>Sử dụng Crontab để setup kịch bản thực thi file upload_V3.py khi khởi động.</a:t>
            </a:r>
          </a:p>
          <a:p>
            <a:pPr lvl="3"/>
            <a:r>
              <a:rPr lang="en-US" sz="1700"/>
              <a:t>Các b</a:t>
            </a:r>
            <a:r>
              <a:rPr lang="vi-VN" sz="1700"/>
              <a:t>ư</a:t>
            </a:r>
            <a:r>
              <a:rPr lang="en-US" sz="1700"/>
              <a:t>ớc thực hiện:</a:t>
            </a:r>
          </a:p>
          <a:p>
            <a:pPr lvl="4"/>
            <a:r>
              <a:rPr lang="en-US" sz="1700"/>
              <a:t>Chỉnh sửa tệp tin crontab, thực thi lệnh : “$ sudo crontab –e”</a:t>
            </a:r>
          </a:p>
          <a:p>
            <a:pPr lvl="4"/>
            <a:r>
              <a:rPr lang="en-US" sz="1700"/>
              <a:t>Thêm dòng vào cuối tệp : “@reboot python3 “đ</a:t>
            </a:r>
            <a:r>
              <a:rPr lang="vi-VN" sz="1700"/>
              <a:t>ư</a:t>
            </a:r>
            <a:r>
              <a:rPr lang="en-US" sz="1700"/>
              <a:t>ờng dẫn tuyệt đối file upload_V3.py” &amp;”</a:t>
            </a:r>
          </a:p>
          <a:p>
            <a:pPr lvl="4"/>
            <a:r>
              <a:rPr lang="en-US" sz="1700"/>
              <a:t>Lưu và thoát file, khởi động lại raspberry pi để kiểm tra.</a:t>
            </a:r>
          </a:p>
        </p:txBody>
      </p:sp>
    </p:spTree>
    <p:extLst>
      <p:ext uri="{BB962C8B-B14F-4D97-AF65-F5344CB8AC3E}">
        <p14:creationId xmlns:p14="http://schemas.microsoft.com/office/powerpoint/2010/main" val="350877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ET_Research_Teaching_09.201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FET_Research_Teaching_09.2010</Template>
  <TotalTime>79398</TotalTime>
  <Words>1557</Words>
  <Application>Microsoft Office PowerPoint</Application>
  <PresentationFormat>Màn hình rộng</PresentationFormat>
  <Paragraphs>120</Paragraphs>
  <Slides>10</Slides>
  <Notes>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Tahoma</vt:lpstr>
      <vt:lpstr>Wingdings</vt:lpstr>
      <vt:lpstr>FET_Research_Teaching_09.2010</vt:lpstr>
      <vt:lpstr>Custom Design</vt:lpstr>
      <vt:lpstr>About HUST</vt:lpstr>
      <vt:lpstr>HƯỚNG DẪN SETUP HỆ THỐNG TTDL (1)</vt:lpstr>
      <vt:lpstr>HƯỚNG DẪN SETUP HỆ THỐNG TTDL (2)</vt:lpstr>
      <vt:lpstr>HƯỚNG DẪN SETUP HỆ THỐNG TTDL (3)</vt:lpstr>
      <vt:lpstr>HƯỚNG DẪN SETUP HỆ THỐNG TTDL (4)</vt:lpstr>
      <vt:lpstr>HƯỚNG DẪN SETUP HỆ THỐNG TTDL (5)</vt:lpstr>
      <vt:lpstr>HƯỚNG DẪN SETUP HỆ THỐNG TTDL (6)</vt:lpstr>
      <vt:lpstr>HƯỚNG DẪN SETUP HỆ THỐNG TTDL (7)</vt:lpstr>
      <vt:lpstr>HƯỚNG DẪN SETUP HỆ THỐNG TTDL (8)</vt:lpstr>
      <vt:lpstr>Hoàn thành quá trình cài đặt!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ECODANE - Reducing Energy COnsumption in DAta Center NEtworks based on Traffic Engineering</dc:title>
  <dc:creator>Nguyen Huu Thanh</dc:creator>
  <cp:lastModifiedBy>ヴァン-サン ホ-</cp:lastModifiedBy>
  <cp:revision>1694</cp:revision>
  <cp:lastPrinted>2019-03-06T00:20:04Z</cp:lastPrinted>
  <dcterms:created xsi:type="dcterms:W3CDTF">2011-08-02T18:55:29Z</dcterms:created>
  <dcterms:modified xsi:type="dcterms:W3CDTF">2020-05-29T09:14:29Z</dcterms:modified>
</cp:coreProperties>
</file>