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3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BF98-3FFE-41B7-9531-7D020EB505F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8BEC-6F95-4929-BA8C-FA1E654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7378"/>
            <a:ext cx="9144000" cy="1091616"/>
          </a:xfrm>
        </p:spPr>
        <p:txBody>
          <a:bodyPr/>
          <a:lstStyle/>
          <a:p>
            <a:r>
              <a:rPr lang="en-US" dirty="0" smtClean="0"/>
              <a:t>What is Node.js?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9" y="2911642"/>
            <a:ext cx="5153581" cy="31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3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6653" cy="4351338"/>
          </a:xfrm>
        </p:spPr>
        <p:txBody>
          <a:bodyPr/>
          <a:lstStyle/>
          <a:p>
            <a:r>
              <a:rPr lang="en-US" dirty="0" smtClean="0"/>
              <a:t>Open-source, cross-platform JavaScript runtime environment</a:t>
            </a:r>
          </a:p>
          <a:p>
            <a:r>
              <a:rPr lang="en-US" dirty="0" smtClean="0"/>
              <a:t>Executes JavaScript code outside of a browser</a:t>
            </a:r>
          </a:p>
          <a:p>
            <a:r>
              <a:rPr lang="en-US" dirty="0" smtClean="0"/>
              <a:t>Uses Chrome’s v8 Engine to execute JavaScript code</a:t>
            </a:r>
          </a:p>
          <a:p>
            <a:r>
              <a:rPr lang="en-US" dirty="0"/>
              <a:t>Very fast execution</a:t>
            </a:r>
          </a:p>
          <a:p>
            <a:r>
              <a:rPr lang="en-US" dirty="0" smtClean="0"/>
              <a:t>Mainly used to build Back-End Services (APIs)</a:t>
            </a:r>
          </a:p>
          <a:p>
            <a:r>
              <a:rPr lang="en-US" dirty="0" smtClean="0"/>
              <a:t>Created by Ryan Dahl in 2009</a:t>
            </a:r>
          </a:p>
          <a:p>
            <a:r>
              <a:rPr lang="en-US" dirty="0" smtClean="0"/>
              <a:t>Its popularity grows ever since</a:t>
            </a: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http://www.nodejs.org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Node.js?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2" y="2419475"/>
            <a:ext cx="8180017" cy="2477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7716" y="5077326"/>
            <a:ext cx="263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Side</a:t>
            </a:r>
          </a:p>
          <a:p>
            <a:r>
              <a:rPr lang="en-US" dirty="0" smtClean="0"/>
              <a:t>(Browsers, Mobile Apps…)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04057" y="5077326"/>
            <a:ext cx="14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Side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21515" y="2983832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Node.js?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4247" y="2060020"/>
            <a:ext cx="4138863" cy="371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22293" y="2169331"/>
            <a:ext cx="339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Node.js – a C++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1837" y="3296653"/>
            <a:ext cx="1648326" cy="1359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7534" y="3791771"/>
            <a:ext cx="111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V8 Engine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87077" y="3976437"/>
            <a:ext cx="2251911" cy="1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50003" y="3982452"/>
            <a:ext cx="2251911" cy="1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899" y="3791771"/>
            <a:ext cx="238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Source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16464" y="3791771"/>
            <a:ext cx="238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7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Node.js?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807077"/>
            <a:ext cx="8509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Node.js?</vt:lpstr>
      <vt:lpstr>What is Node.js?</vt:lpstr>
      <vt:lpstr>What is Node.js?</vt:lpstr>
      <vt:lpstr>What is Node.js?</vt:lpstr>
      <vt:lpstr>What is Node.js?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Assaf</dc:creator>
  <cp:lastModifiedBy>Assaf</cp:lastModifiedBy>
  <cp:revision>17</cp:revision>
  <dcterms:created xsi:type="dcterms:W3CDTF">2019-10-17T12:43:48Z</dcterms:created>
  <dcterms:modified xsi:type="dcterms:W3CDTF">2019-10-17T13:49:21Z</dcterms:modified>
</cp:coreProperties>
</file>