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1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0B95-BF51-491C-8242-CF38040682FA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6DFC-A05E-4754-BFDD-C8E0DAF91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72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0B95-BF51-491C-8242-CF38040682FA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6DFC-A05E-4754-BFDD-C8E0DAF91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84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0B95-BF51-491C-8242-CF38040682FA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6DFC-A05E-4754-BFDD-C8E0DAF91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35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0B95-BF51-491C-8242-CF38040682FA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6DFC-A05E-4754-BFDD-C8E0DAF91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55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0B95-BF51-491C-8242-CF38040682FA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6DFC-A05E-4754-BFDD-C8E0DAF91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193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0B95-BF51-491C-8242-CF38040682FA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6DFC-A05E-4754-BFDD-C8E0DAF91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88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0B95-BF51-491C-8242-CF38040682FA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6DFC-A05E-4754-BFDD-C8E0DAF91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8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0B95-BF51-491C-8242-CF38040682FA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6DFC-A05E-4754-BFDD-C8E0DAF91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32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0B95-BF51-491C-8242-CF38040682FA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6DFC-A05E-4754-BFDD-C8E0DAF91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82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0B95-BF51-491C-8242-CF38040682FA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6DFC-A05E-4754-BFDD-C8E0DAF91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76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0B95-BF51-491C-8242-CF38040682FA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6DFC-A05E-4754-BFDD-C8E0DAF91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60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20B95-BF51-491C-8242-CF38040682FA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D6DFC-A05E-4754-BFDD-C8E0DAF91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8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0416" y="2298031"/>
            <a:ext cx="10351168" cy="1211931"/>
          </a:xfrm>
        </p:spPr>
        <p:txBody>
          <a:bodyPr/>
          <a:lstStyle/>
          <a:p>
            <a:r>
              <a:rPr lang="en-US" dirty="0"/>
              <a:t>Understanding HTTP Protocol</a:t>
            </a:r>
          </a:p>
        </p:txBody>
      </p:sp>
    </p:spTree>
    <p:extLst>
      <p:ext uri="{BB962C8B-B14F-4D97-AF65-F5344CB8AC3E}">
        <p14:creationId xmlns:p14="http://schemas.microsoft.com/office/powerpoint/2010/main" val="7421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HTTP Request Example 3</a:t>
            </a:r>
          </a:p>
        </p:txBody>
      </p:sp>
      <p:sp>
        <p:nvSpPr>
          <p:cNvPr id="3" name="Rectangle 2"/>
          <p:cNvSpPr/>
          <p:nvPr/>
        </p:nvSpPr>
        <p:spPr>
          <a:xfrm>
            <a:off x="2576763" y="1534271"/>
            <a:ext cx="7038474" cy="50710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67264" y="1759739"/>
            <a:ext cx="1287379" cy="505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GET</a:t>
            </a:r>
          </a:p>
        </p:txBody>
      </p:sp>
      <p:sp>
        <p:nvSpPr>
          <p:cNvPr id="8" name="Rectangle 7"/>
          <p:cNvSpPr/>
          <p:nvPr/>
        </p:nvSpPr>
        <p:spPr>
          <a:xfrm>
            <a:off x="4191000" y="1759739"/>
            <a:ext cx="3810001" cy="505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/news/sports/fotball.html</a:t>
            </a:r>
          </a:p>
        </p:txBody>
      </p:sp>
      <p:sp>
        <p:nvSpPr>
          <p:cNvPr id="9" name="Rectangle 8"/>
          <p:cNvSpPr/>
          <p:nvPr/>
        </p:nvSpPr>
        <p:spPr>
          <a:xfrm>
            <a:off x="8137358" y="1759739"/>
            <a:ext cx="1287379" cy="505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HTTP/1.1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67264" y="2406309"/>
            <a:ext cx="6657474" cy="14709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/>
              <a:t>Host: www.sports.com</a:t>
            </a:r>
          </a:p>
          <a:p>
            <a:r>
              <a:rPr lang="en-US" sz="1600" dirty="0"/>
              <a:t>X-Forwarded-For: 84.108.112.195</a:t>
            </a:r>
          </a:p>
          <a:p>
            <a:r>
              <a:rPr lang="en-US" sz="1600" dirty="0"/>
              <a:t>User-Agent: Opera/9.80 (Windows NT 6.1)</a:t>
            </a:r>
          </a:p>
          <a:p>
            <a:r>
              <a:rPr lang="en-US" sz="1600" dirty="0"/>
              <a:t>…</a:t>
            </a:r>
          </a:p>
          <a:p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2767263" y="4266754"/>
            <a:ext cx="6657474" cy="21866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2767263" y="3902748"/>
            <a:ext cx="1864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Empty Line</a:t>
            </a:r>
          </a:p>
        </p:txBody>
      </p:sp>
    </p:spTree>
    <p:extLst>
      <p:ext uri="{BB962C8B-B14F-4D97-AF65-F5344CB8AC3E}">
        <p14:creationId xmlns:p14="http://schemas.microsoft.com/office/powerpoint/2010/main" val="2652276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8" grpId="0" animBg="1"/>
      <p:bldP spid="9" grpId="0" animBg="1"/>
      <p:bldP spid="10" grpId="0" animBg="1"/>
      <p:bldP spid="11" grpId="0" animBg="1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HTTP Response Example 3</a:t>
            </a:r>
          </a:p>
        </p:txBody>
      </p:sp>
      <p:sp>
        <p:nvSpPr>
          <p:cNvPr id="3" name="Rectangle 2"/>
          <p:cNvSpPr/>
          <p:nvPr/>
        </p:nvSpPr>
        <p:spPr>
          <a:xfrm>
            <a:off x="2576763" y="1546308"/>
            <a:ext cx="7038474" cy="50830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67264" y="1771775"/>
            <a:ext cx="1287379" cy="505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HTTP/1.1</a:t>
            </a:r>
          </a:p>
        </p:txBody>
      </p:sp>
      <p:sp>
        <p:nvSpPr>
          <p:cNvPr id="8" name="Rectangle 7"/>
          <p:cNvSpPr/>
          <p:nvPr/>
        </p:nvSpPr>
        <p:spPr>
          <a:xfrm>
            <a:off x="4191000" y="1771775"/>
            <a:ext cx="1933074" cy="505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404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67264" y="2418345"/>
            <a:ext cx="6657474" cy="14709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/>
              <a:t>Server: Apache/1.3.29</a:t>
            </a:r>
          </a:p>
          <a:p>
            <a:r>
              <a:rPr lang="en-US" sz="1600" dirty="0"/>
              <a:t>Date: 25 Oct 2019 16:25:38</a:t>
            </a:r>
          </a:p>
          <a:p>
            <a:r>
              <a:rPr lang="en-US" sz="1600" dirty="0"/>
              <a:t>Content-Type: text/html</a:t>
            </a:r>
          </a:p>
          <a:p>
            <a:r>
              <a:rPr lang="en-US" sz="1600" dirty="0"/>
              <a:t>…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767263" y="4278790"/>
            <a:ext cx="6657474" cy="219864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/>
              <a:t>&lt;html&gt;</a:t>
            </a:r>
          </a:p>
          <a:p>
            <a:r>
              <a:rPr lang="en-US" sz="1600" dirty="0"/>
              <a:t>    &lt;head&gt;</a:t>
            </a:r>
          </a:p>
          <a:p>
            <a:r>
              <a:rPr lang="en-US" sz="1600" dirty="0"/>
              <a:t>        …</a:t>
            </a:r>
          </a:p>
          <a:p>
            <a:r>
              <a:rPr lang="en-US" sz="1600" dirty="0"/>
              <a:t>    &lt;/head&gt;</a:t>
            </a:r>
          </a:p>
          <a:p>
            <a:r>
              <a:rPr lang="en-US" sz="1600" dirty="0"/>
              <a:t>    &lt;body&gt;</a:t>
            </a:r>
          </a:p>
          <a:p>
            <a:r>
              <a:rPr lang="en-US" sz="1600" dirty="0"/>
              <a:t>        &lt;h2&gt;The page you are looking for doesn’t exist&lt;/h2&gt; …</a:t>
            </a:r>
          </a:p>
          <a:p>
            <a:r>
              <a:rPr lang="en-US" sz="1600" dirty="0"/>
              <a:t>    &lt;/body&gt;</a:t>
            </a:r>
          </a:p>
          <a:p>
            <a:r>
              <a:rPr lang="en-US" sz="1600" dirty="0"/>
              <a:t>&lt;/html&gt;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67263" y="3914784"/>
            <a:ext cx="1864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Empty Line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60431" y="1771775"/>
            <a:ext cx="3164306" cy="505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Not Found</a:t>
            </a:r>
          </a:p>
        </p:txBody>
      </p:sp>
    </p:spTree>
    <p:extLst>
      <p:ext uri="{BB962C8B-B14F-4D97-AF65-F5344CB8AC3E}">
        <p14:creationId xmlns:p14="http://schemas.microsoft.com/office/powerpoint/2010/main" val="613828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8" grpId="0" animBg="1"/>
      <p:bldP spid="10" grpId="0" animBg="1"/>
      <p:bldP spid="11" grpId="0" animBg="1"/>
      <p:bldP spid="12" grpId="0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HTTP Status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1xx	Informational</a:t>
            </a:r>
          </a:p>
          <a:p>
            <a:r>
              <a:rPr lang="en-US" dirty="0"/>
              <a:t>2xx	Success</a:t>
            </a:r>
          </a:p>
          <a:p>
            <a:r>
              <a:rPr lang="en-US" dirty="0"/>
              <a:t>3xx	Redirection</a:t>
            </a:r>
          </a:p>
          <a:p>
            <a:r>
              <a:rPr lang="en-US" dirty="0"/>
              <a:t>4xx	Client Error</a:t>
            </a:r>
          </a:p>
          <a:p>
            <a:r>
              <a:rPr lang="en-US" dirty="0"/>
              <a:t>5xx	Server Error</a:t>
            </a:r>
          </a:p>
        </p:txBody>
      </p:sp>
    </p:spTree>
    <p:extLst>
      <p:ext uri="{BB962C8B-B14F-4D97-AF65-F5344CB8AC3E}">
        <p14:creationId xmlns:p14="http://schemas.microsoft.com/office/powerpoint/2010/main" val="333571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HTTP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468" y="1825625"/>
            <a:ext cx="11341380" cy="4288572"/>
          </a:xfrm>
        </p:spPr>
        <p:txBody>
          <a:bodyPr>
            <a:normAutofit/>
          </a:bodyPr>
          <a:lstStyle/>
          <a:p>
            <a:r>
              <a:rPr lang="en-US" dirty="0"/>
              <a:t>Hypertext Transfer Protocol</a:t>
            </a:r>
          </a:p>
          <a:p>
            <a:r>
              <a:rPr lang="en-US" dirty="0"/>
              <a:t>This is the internet protocol for requesting and receiving web pages</a:t>
            </a:r>
          </a:p>
          <a:p>
            <a:r>
              <a:rPr lang="en-US" dirty="0"/>
              <a:t>The communication itself is TCP (Transmission Control Protocol)</a:t>
            </a:r>
          </a:p>
          <a:p>
            <a:r>
              <a:rPr lang="en-US" dirty="0"/>
              <a:t>The HTTP is merely the documents sent and received in the internet</a:t>
            </a:r>
          </a:p>
          <a:p>
            <a:r>
              <a:rPr lang="en-US" dirty="0"/>
              <a:t>A browser creates an HTTP Request document which is sent to the server</a:t>
            </a:r>
          </a:p>
          <a:p>
            <a:r>
              <a:rPr lang="en-US" dirty="0"/>
              <a:t>The server responds with an HTTP Response document containing the page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7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HTTP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821" y="2223521"/>
            <a:ext cx="2676525" cy="24574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386" y="2476073"/>
            <a:ext cx="3152775" cy="7048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201" y="2123508"/>
            <a:ext cx="2028825" cy="26574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3386" y="3278733"/>
            <a:ext cx="313372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47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HTTP Request Format</a:t>
            </a:r>
          </a:p>
        </p:txBody>
      </p:sp>
      <p:sp>
        <p:nvSpPr>
          <p:cNvPr id="3" name="Rectangle 2"/>
          <p:cNvSpPr/>
          <p:nvPr/>
        </p:nvSpPr>
        <p:spPr>
          <a:xfrm>
            <a:off x="2576763" y="1534271"/>
            <a:ext cx="7038474" cy="50710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67264" y="1759739"/>
            <a:ext cx="1287379" cy="505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Method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4191000" y="1759739"/>
            <a:ext cx="3810001" cy="505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Page</a:t>
            </a:r>
          </a:p>
        </p:txBody>
      </p:sp>
      <p:sp>
        <p:nvSpPr>
          <p:cNvPr id="9" name="Rectangle 8"/>
          <p:cNvSpPr/>
          <p:nvPr/>
        </p:nvSpPr>
        <p:spPr>
          <a:xfrm>
            <a:off x="8137358" y="1759739"/>
            <a:ext cx="1287379" cy="505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HTTP Version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67264" y="2406309"/>
            <a:ext cx="6657474" cy="14709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/>
              <a:t>HTTP Request Headers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767263" y="4266754"/>
            <a:ext cx="6657474" cy="21866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/>
              <a:t>HTTP Request Body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67263" y="3902748"/>
            <a:ext cx="1864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Empty Line</a:t>
            </a:r>
          </a:p>
        </p:txBody>
      </p:sp>
    </p:spTree>
    <p:extLst>
      <p:ext uri="{BB962C8B-B14F-4D97-AF65-F5344CB8AC3E}">
        <p14:creationId xmlns:p14="http://schemas.microsoft.com/office/powerpoint/2010/main" val="605366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8" grpId="0" animBg="1"/>
      <p:bldP spid="9" grpId="0" animBg="1"/>
      <p:bldP spid="10" grpId="0" animBg="1"/>
      <p:bldP spid="11" grpId="0" animBg="1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HTTP Response Format</a:t>
            </a:r>
          </a:p>
        </p:txBody>
      </p:sp>
      <p:sp>
        <p:nvSpPr>
          <p:cNvPr id="3" name="Rectangle 2"/>
          <p:cNvSpPr/>
          <p:nvPr/>
        </p:nvSpPr>
        <p:spPr>
          <a:xfrm>
            <a:off x="2576763" y="1534272"/>
            <a:ext cx="7038474" cy="5083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67264" y="1759739"/>
            <a:ext cx="1287379" cy="505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HTTP Version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4191000" y="1759739"/>
            <a:ext cx="1933074" cy="505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HTTP Status Code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67264" y="2406309"/>
            <a:ext cx="6657474" cy="14709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/>
              <a:t>HTTP Response Headers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767263" y="4266754"/>
            <a:ext cx="6657474" cy="21866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/>
              <a:t>HTTP Response Body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67263" y="3902748"/>
            <a:ext cx="1864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Empty Line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60431" y="1759739"/>
            <a:ext cx="3164306" cy="505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HTTP Status Text</a:t>
            </a:r>
          </a:p>
        </p:txBody>
      </p:sp>
    </p:spTree>
    <p:extLst>
      <p:ext uri="{BB962C8B-B14F-4D97-AF65-F5344CB8AC3E}">
        <p14:creationId xmlns:p14="http://schemas.microsoft.com/office/powerpoint/2010/main" val="2245402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8" grpId="0" animBg="1"/>
      <p:bldP spid="10" grpId="0" animBg="1"/>
      <p:bldP spid="11" grpId="0" animBg="1"/>
      <p:bldP spid="12" grpId="0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HTTP Request Example 1</a:t>
            </a:r>
          </a:p>
        </p:txBody>
      </p:sp>
      <p:sp>
        <p:nvSpPr>
          <p:cNvPr id="3" name="Rectangle 2"/>
          <p:cNvSpPr/>
          <p:nvPr/>
        </p:nvSpPr>
        <p:spPr>
          <a:xfrm>
            <a:off x="2576763" y="1534271"/>
            <a:ext cx="7038474" cy="50710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67264" y="1759739"/>
            <a:ext cx="1287379" cy="505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GET</a:t>
            </a:r>
          </a:p>
        </p:txBody>
      </p:sp>
      <p:sp>
        <p:nvSpPr>
          <p:cNvPr id="8" name="Rectangle 7"/>
          <p:cNvSpPr/>
          <p:nvPr/>
        </p:nvSpPr>
        <p:spPr>
          <a:xfrm>
            <a:off x="4191000" y="1759739"/>
            <a:ext cx="3810001" cy="505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/news/sports/football.html</a:t>
            </a:r>
          </a:p>
        </p:txBody>
      </p:sp>
      <p:sp>
        <p:nvSpPr>
          <p:cNvPr id="9" name="Rectangle 8"/>
          <p:cNvSpPr/>
          <p:nvPr/>
        </p:nvSpPr>
        <p:spPr>
          <a:xfrm>
            <a:off x="8137358" y="1759739"/>
            <a:ext cx="1287379" cy="505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HTTP/1.1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67264" y="2406309"/>
            <a:ext cx="6657474" cy="14709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/>
              <a:t>Host: www.sports.com</a:t>
            </a:r>
          </a:p>
          <a:p>
            <a:r>
              <a:rPr lang="en-US" sz="1600" dirty="0"/>
              <a:t>X-Forwarded-For: 84.108.112.195</a:t>
            </a:r>
          </a:p>
          <a:p>
            <a:r>
              <a:rPr lang="en-US" sz="1600" dirty="0"/>
              <a:t>User-Agent: Opera/9.80 (Windows NT 6.1)</a:t>
            </a:r>
          </a:p>
          <a:p>
            <a:r>
              <a:rPr lang="en-US" sz="1600" dirty="0"/>
              <a:t>…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767263" y="4266754"/>
            <a:ext cx="6657474" cy="21866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2767263" y="3902748"/>
            <a:ext cx="1864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Empty Line</a:t>
            </a:r>
          </a:p>
        </p:txBody>
      </p:sp>
    </p:spTree>
    <p:extLst>
      <p:ext uri="{BB962C8B-B14F-4D97-AF65-F5344CB8AC3E}">
        <p14:creationId xmlns:p14="http://schemas.microsoft.com/office/powerpoint/2010/main" val="420187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8" grpId="0" animBg="1"/>
      <p:bldP spid="9" grpId="0" animBg="1"/>
      <p:bldP spid="10" grpId="0" animBg="1"/>
      <p:bldP spid="11" grpId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HTTP Response Example 1</a:t>
            </a:r>
          </a:p>
        </p:txBody>
      </p:sp>
      <p:sp>
        <p:nvSpPr>
          <p:cNvPr id="3" name="Rectangle 2"/>
          <p:cNvSpPr/>
          <p:nvPr/>
        </p:nvSpPr>
        <p:spPr>
          <a:xfrm>
            <a:off x="2576763" y="1546308"/>
            <a:ext cx="7038474" cy="50830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67264" y="1771775"/>
            <a:ext cx="1287379" cy="505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HTTP/1.1</a:t>
            </a:r>
          </a:p>
        </p:txBody>
      </p:sp>
      <p:sp>
        <p:nvSpPr>
          <p:cNvPr id="8" name="Rectangle 7"/>
          <p:cNvSpPr/>
          <p:nvPr/>
        </p:nvSpPr>
        <p:spPr>
          <a:xfrm>
            <a:off x="4191000" y="1771775"/>
            <a:ext cx="1933074" cy="505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200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67264" y="2418345"/>
            <a:ext cx="6657474" cy="14709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/>
              <a:t>Server: Apache/1.3.29</a:t>
            </a:r>
          </a:p>
          <a:p>
            <a:r>
              <a:rPr lang="en-US" sz="1600" dirty="0"/>
              <a:t>Date: 25 Oct 2019 16:25:38</a:t>
            </a:r>
          </a:p>
          <a:p>
            <a:r>
              <a:rPr lang="en-US" sz="1600" dirty="0"/>
              <a:t>Content-Type: text/html</a:t>
            </a:r>
          </a:p>
          <a:p>
            <a:r>
              <a:rPr lang="en-US" sz="1600" dirty="0"/>
              <a:t>…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767263" y="4278790"/>
            <a:ext cx="6657474" cy="219864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/>
              <a:t>&lt;html&gt;</a:t>
            </a:r>
          </a:p>
          <a:p>
            <a:r>
              <a:rPr lang="en-US" sz="1600" dirty="0"/>
              <a:t>    &lt;head&gt;</a:t>
            </a:r>
          </a:p>
          <a:p>
            <a:r>
              <a:rPr lang="en-US" sz="1600" dirty="0"/>
              <a:t>        …</a:t>
            </a:r>
          </a:p>
          <a:p>
            <a:r>
              <a:rPr lang="en-US" sz="1600" dirty="0"/>
              <a:t>    &lt;/head&gt;</a:t>
            </a:r>
          </a:p>
          <a:p>
            <a:r>
              <a:rPr lang="en-US" sz="1600" dirty="0"/>
              <a:t>    &lt;body&gt;</a:t>
            </a:r>
          </a:p>
          <a:p>
            <a:r>
              <a:rPr lang="en-US" sz="1600" dirty="0"/>
              <a:t>        &lt;h1&gt;Football News&lt;/h1&gt; …</a:t>
            </a:r>
          </a:p>
          <a:p>
            <a:r>
              <a:rPr lang="en-US" sz="1600" dirty="0"/>
              <a:t>    &lt;/body&gt;</a:t>
            </a:r>
          </a:p>
          <a:p>
            <a:r>
              <a:rPr lang="en-US" sz="1600" dirty="0"/>
              <a:t>&lt;/html&gt;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67263" y="3914784"/>
            <a:ext cx="1864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Empty Line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60431" y="1771775"/>
            <a:ext cx="3164306" cy="505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1138780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8" grpId="0" animBg="1"/>
      <p:bldP spid="10" grpId="0" animBg="1"/>
      <p:bldP spid="11" grpId="0" animBg="1"/>
      <p:bldP spid="12" grpId="0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HTTP Request Example 2</a:t>
            </a:r>
          </a:p>
        </p:txBody>
      </p:sp>
      <p:sp>
        <p:nvSpPr>
          <p:cNvPr id="3" name="Rectangle 2"/>
          <p:cNvSpPr/>
          <p:nvPr/>
        </p:nvSpPr>
        <p:spPr>
          <a:xfrm>
            <a:off x="2576763" y="1534271"/>
            <a:ext cx="7038474" cy="50710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67264" y="1759739"/>
            <a:ext cx="1287379" cy="505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POST</a:t>
            </a:r>
          </a:p>
        </p:txBody>
      </p:sp>
      <p:sp>
        <p:nvSpPr>
          <p:cNvPr id="8" name="Rectangle 7"/>
          <p:cNvSpPr/>
          <p:nvPr/>
        </p:nvSpPr>
        <p:spPr>
          <a:xfrm>
            <a:off x="4191000" y="1759739"/>
            <a:ext cx="3810001" cy="505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/news/sports/</a:t>
            </a:r>
            <a:r>
              <a:rPr lang="en-US" sz="1600" dirty="0" err="1"/>
              <a:t>forum.php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8137358" y="1759739"/>
            <a:ext cx="1287379" cy="505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HTTP/1.1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67264" y="2406309"/>
            <a:ext cx="6657474" cy="14709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/>
              <a:t>Host: www.sports.com</a:t>
            </a:r>
          </a:p>
          <a:p>
            <a:r>
              <a:rPr lang="en-US" sz="1600" dirty="0"/>
              <a:t>X-Forwarded-For: 84.108.112.195</a:t>
            </a:r>
          </a:p>
          <a:p>
            <a:r>
              <a:rPr lang="en-US" sz="1600" dirty="0"/>
              <a:t>User-Agent: Opera/9.80 (Windows NT 6.1)</a:t>
            </a:r>
          </a:p>
          <a:p>
            <a:r>
              <a:rPr lang="en-US" sz="1600" dirty="0"/>
              <a:t>…</a:t>
            </a:r>
          </a:p>
          <a:p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2767263" y="4266754"/>
            <a:ext cx="6657474" cy="21866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/>
              <a:t>title=Cool </a:t>
            </a:r>
            <a:r>
              <a:rPr lang="en-US" sz="1600" dirty="0" err="1"/>
              <a:t>Game&amp;message</a:t>
            </a:r>
            <a:r>
              <a:rPr lang="en-US" sz="1600" dirty="0"/>
              <a:t>=Yesterday was an amazing football game!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67263" y="3902748"/>
            <a:ext cx="1864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Empty Line</a:t>
            </a:r>
          </a:p>
        </p:txBody>
      </p:sp>
    </p:spTree>
    <p:extLst>
      <p:ext uri="{BB962C8B-B14F-4D97-AF65-F5344CB8AC3E}">
        <p14:creationId xmlns:p14="http://schemas.microsoft.com/office/powerpoint/2010/main" val="3792067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8" grpId="0" animBg="1"/>
      <p:bldP spid="9" grpId="0" animBg="1"/>
      <p:bldP spid="10" grpId="0" animBg="1"/>
      <p:bldP spid="11" grpId="0" animBg="1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HTTP Response Example 2</a:t>
            </a:r>
          </a:p>
        </p:txBody>
      </p:sp>
      <p:sp>
        <p:nvSpPr>
          <p:cNvPr id="3" name="Rectangle 2"/>
          <p:cNvSpPr/>
          <p:nvPr/>
        </p:nvSpPr>
        <p:spPr>
          <a:xfrm>
            <a:off x="2576763" y="1546308"/>
            <a:ext cx="7038474" cy="50830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67264" y="1771775"/>
            <a:ext cx="1287379" cy="505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HTTP/1.1</a:t>
            </a:r>
          </a:p>
        </p:txBody>
      </p:sp>
      <p:sp>
        <p:nvSpPr>
          <p:cNvPr id="8" name="Rectangle 7"/>
          <p:cNvSpPr/>
          <p:nvPr/>
        </p:nvSpPr>
        <p:spPr>
          <a:xfrm>
            <a:off x="4191000" y="1771775"/>
            <a:ext cx="1933074" cy="505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201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67264" y="2418345"/>
            <a:ext cx="6657474" cy="14709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/>
              <a:t>Server: Apache/1.3.29</a:t>
            </a:r>
          </a:p>
          <a:p>
            <a:r>
              <a:rPr lang="en-US" sz="1600" dirty="0"/>
              <a:t>Date: 25 Oct 2019 16:25:38</a:t>
            </a:r>
          </a:p>
          <a:p>
            <a:r>
              <a:rPr lang="en-US" sz="1600" dirty="0"/>
              <a:t>Content-Type: text/html</a:t>
            </a:r>
          </a:p>
          <a:p>
            <a:r>
              <a:rPr lang="en-US" sz="1600" dirty="0"/>
              <a:t>…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767263" y="4278790"/>
            <a:ext cx="6657474" cy="219864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/>
              <a:t>&lt;html&gt;</a:t>
            </a:r>
          </a:p>
          <a:p>
            <a:r>
              <a:rPr lang="en-US" sz="1600" dirty="0"/>
              <a:t>    &lt;head&gt;</a:t>
            </a:r>
          </a:p>
          <a:p>
            <a:r>
              <a:rPr lang="en-US" sz="1600" dirty="0"/>
              <a:t>        …</a:t>
            </a:r>
          </a:p>
          <a:p>
            <a:r>
              <a:rPr lang="en-US" sz="1600" dirty="0"/>
              <a:t>    &lt;/head&gt;</a:t>
            </a:r>
          </a:p>
          <a:p>
            <a:r>
              <a:rPr lang="en-US" sz="1600" dirty="0"/>
              <a:t>    &lt;body&gt;</a:t>
            </a:r>
          </a:p>
          <a:p>
            <a:r>
              <a:rPr lang="en-US" sz="1600" dirty="0"/>
              <a:t>        &lt;p&gt;Your message has been successfully posted in our forum.&lt;/p&gt; …</a:t>
            </a:r>
          </a:p>
          <a:p>
            <a:r>
              <a:rPr lang="en-US" sz="1600" dirty="0"/>
              <a:t>    &lt;/body&gt;</a:t>
            </a:r>
          </a:p>
          <a:p>
            <a:r>
              <a:rPr lang="en-US" sz="1600" dirty="0"/>
              <a:t>&lt;/html&gt;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67263" y="3914784"/>
            <a:ext cx="1864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Empty Line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60431" y="1771775"/>
            <a:ext cx="3164306" cy="505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Created</a:t>
            </a:r>
          </a:p>
        </p:txBody>
      </p:sp>
    </p:spTree>
    <p:extLst>
      <p:ext uri="{BB962C8B-B14F-4D97-AF65-F5344CB8AC3E}">
        <p14:creationId xmlns:p14="http://schemas.microsoft.com/office/powerpoint/2010/main" val="2479638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8" grpId="0" animBg="1"/>
      <p:bldP spid="10" grpId="0" animBg="1"/>
      <p:bldP spid="11" grpId="0" animBg="1"/>
      <p:bldP spid="12" grpId="0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450</Words>
  <Application>Microsoft Office PowerPoint</Application>
  <PresentationFormat>Widescreen</PresentationFormat>
  <Paragraphs>108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Understanding HTTP Protocol</vt:lpstr>
      <vt:lpstr>HTTP</vt:lpstr>
      <vt:lpstr>HTTP</vt:lpstr>
      <vt:lpstr>HTTP Request Format</vt:lpstr>
      <vt:lpstr>HTTP Response Format</vt:lpstr>
      <vt:lpstr>HTTP Request Example 1</vt:lpstr>
      <vt:lpstr>HTTP Response Example 1</vt:lpstr>
      <vt:lpstr>HTTP Request Example 2</vt:lpstr>
      <vt:lpstr>HTTP Response Example 2</vt:lpstr>
      <vt:lpstr>HTTP Request Example 3</vt:lpstr>
      <vt:lpstr>HTTP Response Example 3</vt:lpstr>
      <vt:lpstr>HTTP Status Codes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Assaf</dc:creator>
  <cp:lastModifiedBy>Assaf Finkelshtein</cp:lastModifiedBy>
  <cp:revision>23</cp:revision>
  <dcterms:created xsi:type="dcterms:W3CDTF">2019-10-25T17:36:45Z</dcterms:created>
  <dcterms:modified xsi:type="dcterms:W3CDTF">2022-02-03T17:01:06Z</dcterms:modified>
</cp:coreProperties>
</file>