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79B9-9180-4523-9563-B91F2EEDEEC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system resides on a Web Server for serving client specific needs</a:t>
            </a:r>
          </a:p>
          <a:p>
            <a:r>
              <a:rPr lang="en-US" dirty="0"/>
              <a:t>Can perform calculations, serves utilities or expose data</a:t>
            </a:r>
          </a:p>
          <a:p>
            <a:r>
              <a:rPr lang="en-US" dirty="0"/>
              <a:t>There are many techniques, architectures and technologies to create a Web Service: </a:t>
            </a:r>
          </a:p>
          <a:p>
            <a:pPr lvl="1"/>
            <a:r>
              <a:rPr lang="en-US" dirty="0"/>
              <a:t>XML Web Services</a:t>
            </a:r>
          </a:p>
          <a:p>
            <a:pPr lvl="1"/>
            <a:r>
              <a:rPr lang="en-US" dirty="0"/>
              <a:t>Remote Procedure Calls (RPCs)</a:t>
            </a:r>
          </a:p>
          <a:p>
            <a:pPr lvl="1"/>
            <a:r>
              <a:rPr lang="en-US" dirty="0"/>
              <a:t>Windows Communication Foundation (WCF)</a:t>
            </a:r>
          </a:p>
          <a:p>
            <a:pPr lvl="1"/>
            <a:r>
              <a:rPr lang="en-US" dirty="0"/>
              <a:t>REST APIs</a:t>
            </a:r>
          </a:p>
          <a:p>
            <a:pPr lvl="1"/>
            <a:r>
              <a:rPr lang="en-US" dirty="0"/>
              <a:t>and more…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Weather Station, without using a Web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0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6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183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667" y="3638811"/>
            <a:ext cx="2395568" cy="626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4183" y="4729746"/>
            <a:ext cx="2762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Weather Station Website</a:t>
            </a:r>
          </a:p>
          <a:p>
            <a:r>
              <a:rPr lang="en-US" sz="1600" dirty="0"/>
              <a:t>Read weather data from a DB and displays it in their website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1775" y="4666259"/>
            <a:ext cx="290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Frontend Browsers</a:t>
            </a:r>
          </a:p>
          <a:p>
            <a:r>
              <a:rPr lang="en-US" sz="1600" dirty="0"/>
              <a:t>Surfs the Weather Station’s website and watch the weather</a:t>
            </a:r>
          </a:p>
        </p:txBody>
      </p:sp>
    </p:spTree>
    <p:extLst>
      <p:ext uri="{BB962C8B-B14F-4D97-AF65-F5344CB8AC3E}">
        <p14:creationId xmlns:p14="http://schemas.microsoft.com/office/powerpoint/2010/main" val="22956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Weather Station, using a Web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8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399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987" y="3638811"/>
            <a:ext cx="2395568" cy="626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60" y="2424283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2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782" y="3638811"/>
            <a:ext cx="2395568" cy="6261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6170" y="4712425"/>
            <a:ext cx="2816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Weather Station Website</a:t>
            </a:r>
          </a:p>
          <a:p>
            <a:r>
              <a:rPr lang="en-US" sz="1600" dirty="0"/>
              <a:t>Consumes the weather data from the Web Service and displays it in their website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2D45-491E-40B3-A1B1-A883B17B291A}"/>
              </a:ext>
            </a:extLst>
          </p:cNvPr>
          <p:cNvSpPr txBox="1"/>
          <p:nvPr/>
        </p:nvSpPr>
        <p:spPr>
          <a:xfrm>
            <a:off x="8972550" y="4729746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Weather Station Web Service</a:t>
            </a:r>
          </a:p>
          <a:p>
            <a:r>
              <a:rPr lang="en-US" sz="1600" dirty="0"/>
              <a:t>Read weather data from a DB and expose it to the 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D119F-E278-4999-A037-64854E50AE51}"/>
              </a:ext>
            </a:extLst>
          </p:cNvPr>
          <p:cNvSpPr txBox="1"/>
          <p:nvPr/>
        </p:nvSpPr>
        <p:spPr>
          <a:xfrm>
            <a:off x="838200" y="4712425"/>
            <a:ext cx="290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Frontend Browsers</a:t>
            </a:r>
          </a:p>
          <a:p>
            <a:r>
              <a:rPr lang="en-US" sz="1600" dirty="0"/>
              <a:t>Surfs the Weather Station’s website and watch the weather</a:t>
            </a:r>
          </a:p>
        </p:txBody>
      </p:sp>
    </p:spTree>
    <p:extLst>
      <p:ext uri="{BB962C8B-B14F-4D97-AF65-F5344CB8AC3E}">
        <p14:creationId xmlns:p14="http://schemas.microsoft.com/office/powerpoint/2010/main" val="1246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Weather Station, using a Web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8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399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987" y="3638811"/>
            <a:ext cx="2395568" cy="626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60" y="2424283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2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782" y="3638811"/>
            <a:ext cx="2395568" cy="626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1AABF1-43B3-455D-86AC-7668F4349D63}"/>
              </a:ext>
            </a:extLst>
          </p:cNvPr>
          <p:cNvSpPr txBox="1"/>
          <p:nvPr/>
        </p:nvSpPr>
        <p:spPr>
          <a:xfrm>
            <a:off x="8972550" y="4729746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Weather Station Web Service</a:t>
            </a:r>
          </a:p>
          <a:p>
            <a:r>
              <a:rPr lang="en-US" sz="1600" dirty="0"/>
              <a:t>Read weather data from a DB and expose it to the 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9DC45-E1D0-4054-ACBC-49A5826A51E5}"/>
              </a:ext>
            </a:extLst>
          </p:cNvPr>
          <p:cNvSpPr txBox="1"/>
          <p:nvPr/>
        </p:nvSpPr>
        <p:spPr>
          <a:xfrm>
            <a:off x="5196170" y="4712425"/>
            <a:ext cx="2816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News Portal Website</a:t>
            </a:r>
          </a:p>
          <a:p>
            <a:r>
              <a:rPr lang="en-US" sz="1600" dirty="0"/>
              <a:t>Consumes the weather data from the Web Service and displays it in their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64813-D8AE-45AB-8402-E2252941BD1B}"/>
              </a:ext>
            </a:extLst>
          </p:cNvPr>
          <p:cNvSpPr txBox="1"/>
          <p:nvPr/>
        </p:nvSpPr>
        <p:spPr>
          <a:xfrm>
            <a:off x="838200" y="4712425"/>
            <a:ext cx="290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Frontend Browsers</a:t>
            </a:r>
          </a:p>
          <a:p>
            <a:r>
              <a:rPr lang="en-US" sz="1600" dirty="0"/>
              <a:t>Surfs the News Portal’s website and watch the weather</a:t>
            </a:r>
          </a:p>
        </p:txBody>
      </p:sp>
    </p:spTree>
    <p:extLst>
      <p:ext uri="{BB962C8B-B14F-4D97-AF65-F5344CB8AC3E}">
        <p14:creationId xmlns:p14="http://schemas.microsoft.com/office/powerpoint/2010/main" val="39840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Weather Station, using a Web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04" y="2424283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87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87" y="3638811"/>
            <a:ext cx="2395568" cy="6261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205" y="2686311"/>
            <a:ext cx="933450" cy="1905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05121" y="4712426"/>
            <a:ext cx="2593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Weather Mobile Apps</a:t>
            </a:r>
            <a:r>
              <a:rPr lang="en-US" sz="1600" dirty="0"/>
              <a:t> </a:t>
            </a:r>
          </a:p>
          <a:p>
            <a:r>
              <a:rPr lang="en-US" sz="1600" dirty="0"/>
              <a:t>Consumes the weather data from the Web Service and displays it in the apps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6F401-AA0E-45F0-8315-7C26AE471E3C}"/>
              </a:ext>
            </a:extLst>
          </p:cNvPr>
          <p:cNvSpPr txBox="1"/>
          <p:nvPr/>
        </p:nvSpPr>
        <p:spPr>
          <a:xfrm>
            <a:off x="6648450" y="4729746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Weather Station Web Service</a:t>
            </a:r>
          </a:p>
          <a:p>
            <a:r>
              <a:rPr lang="en-US" sz="1600" dirty="0"/>
              <a:t>Read weather data from a DB and expose it to the world</a:t>
            </a:r>
          </a:p>
        </p:txBody>
      </p:sp>
    </p:spTree>
    <p:extLst>
      <p:ext uri="{BB962C8B-B14F-4D97-AF65-F5344CB8AC3E}">
        <p14:creationId xmlns:p14="http://schemas.microsoft.com/office/powerpoint/2010/main" val="1074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32" y="2933961"/>
            <a:ext cx="2366711" cy="529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32" y="3638811"/>
            <a:ext cx="2395568" cy="626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21" y="2424282"/>
            <a:ext cx="2028825" cy="2657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Weather Station, using a Web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403" y="2424283"/>
            <a:ext cx="2028825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34475" y="4712426"/>
            <a:ext cx="2697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Weather Station Web Service</a:t>
            </a:r>
          </a:p>
          <a:p>
            <a:r>
              <a:rPr lang="en-US" sz="1600" dirty="0"/>
              <a:t>Read weather data from a DB and expose it to the world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86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6" y="3638811"/>
            <a:ext cx="2395568" cy="6261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48225" y="4712426"/>
            <a:ext cx="3343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Sea Research Web Service</a:t>
            </a:r>
          </a:p>
          <a:p>
            <a:r>
              <a:rPr lang="en-US" sz="1600" dirty="0"/>
              <a:t>Consumes the weather data from the Web Service and use it in their own </a:t>
            </a:r>
            <a:r>
              <a:rPr lang="en-US" sz="1600"/>
              <a:t>exposed data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25" y="2931675"/>
            <a:ext cx="2539682" cy="13333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625" y="4673539"/>
            <a:ext cx="2832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Frontend Browsers / Apps</a:t>
            </a:r>
          </a:p>
          <a:p>
            <a:r>
              <a:rPr lang="en-US" sz="1600" dirty="0"/>
              <a:t>Consumes the Sea Research data and displays it in their websites / apps</a:t>
            </a:r>
          </a:p>
        </p:txBody>
      </p:sp>
    </p:spTree>
    <p:extLst>
      <p:ext uri="{BB962C8B-B14F-4D97-AF65-F5344CB8AC3E}">
        <p14:creationId xmlns:p14="http://schemas.microsoft.com/office/powerpoint/2010/main" val="38735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295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Services</vt:lpstr>
      <vt:lpstr>Web Service</vt:lpstr>
      <vt:lpstr>Weather Station, without using a Web Service</vt:lpstr>
      <vt:lpstr>Weather Station, using a Web Service</vt:lpstr>
      <vt:lpstr>Weather Station, using a Web Service</vt:lpstr>
      <vt:lpstr>Weather Station, using a Web Service</vt:lpstr>
      <vt:lpstr>Weather Station, using a Web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Assaf</dc:creator>
  <cp:lastModifiedBy>Assaf Finkelshtein</cp:lastModifiedBy>
  <cp:revision>51</cp:revision>
  <dcterms:created xsi:type="dcterms:W3CDTF">2019-10-26T13:05:54Z</dcterms:created>
  <dcterms:modified xsi:type="dcterms:W3CDTF">2021-09-15T09:07:33Z</dcterms:modified>
</cp:coreProperties>
</file>